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85" r:id="rId2"/>
    <p:sldId id="410" r:id="rId3"/>
    <p:sldId id="433" r:id="rId4"/>
    <p:sldId id="434" r:id="rId5"/>
    <p:sldId id="435" r:id="rId6"/>
    <p:sldId id="297" r:id="rId7"/>
    <p:sldId id="298" r:id="rId8"/>
    <p:sldId id="436" r:id="rId9"/>
    <p:sldId id="437" r:id="rId10"/>
    <p:sldId id="438" r:id="rId11"/>
    <p:sldId id="440" r:id="rId12"/>
    <p:sldId id="291" r:id="rId13"/>
    <p:sldId id="439" r:id="rId14"/>
    <p:sldId id="441" r:id="rId15"/>
    <p:sldId id="442" r:id="rId16"/>
    <p:sldId id="315" r:id="rId17"/>
    <p:sldId id="443" r:id="rId18"/>
    <p:sldId id="444" r:id="rId19"/>
    <p:sldId id="445" r:id="rId20"/>
    <p:sldId id="446" r:id="rId21"/>
    <p:sldId id="447" r:id="rId22"/>
    <p:sldId id="448" r:id="rId23"/>
    <p:sldId id="466" r:id="rId24"/>
    <p:sldId id="449" r:id="rId25"/>
    <p:sldId id="450" r:id="rId26"/>
    <p:sldId id="451" r:id="rId27"/>
    <p:sldId id="452" r:id="rId28"/>
    <p:sldId id="453" r:id="rId29"/>
    <p:sldId id="455" r:id="rId30"/>
    <p:sldId id="456" r:id="rId31"/>
    <p:sldId id="457" r:id="rId32"/>
    <p:sldId id="458" r:id="rId33"/>
    <p:sldId id="459" r:id="rId34"/>
    <p:sldId id="460" r:id="rId35"/>
    <p:sldId id="462" r:id="rId36"/>
    <p:sldId id="290" r:id="rId37"/>
    <p:sldId id="288" r:id="rId38"/>
    <p:sldId id="292" r:id="rId39"/>
    <p:sldId id="289" r:id="rId40"/>
    <p:sldId id="293" r:id="rId41"/>
    <p:sldId id="356" r:id="rId42"/>
    <p:sldId id="355" r:id="rId43"/>
    <p:sldId id="358" r:id="rId44"/>
    <p:sldId id="461" r:id="rId45"/>
    <p:sldId id="463" r:id="rId46"/>
    <p:sldId id="464" r:id="rId47"/>
    <p:sldId id="465" r:id="rId48"/>
    <p:sldId id="432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A4310E-95FC-4D0F-80D0-648CEF0CE1BB}" v="7" dt="2022-01-29T15:39:41.712"/>
    <p1510:client id="{898C6A47-0568-477B-BC52-B08A490E49DC}" v="25" dt="2022-01-30T06:32:34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 LEI" userId="03ec4e8a14db997c" providerId="LiveId" clId="{898C6A47-0568-477B-BC52-B08A490E49DC}"/>
    <pc:docChg chg="undo custSel addSld delSld modSld sldOrd">
      <pc:chgData name="ZHOU LEI" userId="03ec4e8a14db997c" providerId="LiveId" clId="{898C6A47-0568-477B-BC52-B08A490E49DC}" dt="2022-01-30T06:32:34.271" v="483"/>
      <pc:docMkLst>
        <pc:docMk/>
      </pc:docMkLst>
      <pc:sldChg chg="add">
        <pc:chgData name="ZHOU LEI" userId="03ec4e8a14db997c" providerId="LiveId" clId="{898C6A47-0568-477B-BC52-B08A490E49DC}" dt="2022-01-30T06:31:05.641" v="480"/>
        <pc:sldMkLst>
          <pc:docMk/>
          <pc:sldMk cId="345282640" sldId="288"/>
        </pc:sldMkLst>
      </pc:sldChg>
      <pc:sldChg chg="add ord">
        <pc:chgData name="ZHOU LEI" userId="03ec4e8a14db997c" providerId="LiveId" clId="{898C6A47-0568-477B-BC52-B08A490E49DC}" dt="2022-01-30T06:31:09.399" v="482"/>
        <pc:sldMkLst>
          <pc:docMk/>
          <pc:sldMk cId="2019371758" sldId="289"/>
        </pc:sldMkLst>
      </pc:sldChg>
      <pc:sldChg chg="add">
        <pc:chgData name="ZHOU LEI" userId="03ec4e8a14db997c" providerId="LiveId" clId="{898C6A47-0568-477B-BC52-B08A490E49DC}" dt="2022-01-30T06:29:13.213" v="474"/>
        <pc:sldMkLst>
          <pc:docMk/>
          <pc:sldMk cId="1275850197" sldId="290"/>
        </pc:sldMkLst>
      </pc:sldChg>
      <pc:sldChg chg="add">
        <pc:chgData name="ZHOU LEI" userId="03ec4e8a14db997c" providerId="LiveId" clId="{898C6A47-0568-477B-BC52-B08A490E49DC}" dt="2022-01-30T05:16:44.944" v="398"/>
        <pc:sldMkLst>
          <pc:docMk/>
          <pc:sldMk cId="3472809360" sldId="291"/>
        </pc:sldMkLst>
      </pc:sldChg>
      <pc:sldChg chg="add">
        <pc:chgData name="ZHOU LEI" userId="03ec4e8a14db997c" providerId="LiveId" clId="{898C6A47-0568-477B-BC52-B08A490E49DC}" dt="2022-01-30T06:29:28.184" v="475"/>
        <pc:sldMkLst>
          <pc:docMk/>
          <pc:sldMk cId="3775785509" sldId="292"/>
        </pc:sldMkLst>
      </pc:sldChg>
      <pc:sldChg chg="modSp add mod">
        <pc:chgData name="ZHOU LEI" userId="03ec4e8a14db997c" providerId="LiveId" clId="{898C6A47-0568-477B-BC52-B08A490E49DC}" dt="2022-01-30T06:29:47.807" v="478" actId="14100"/>
        <pc:sldMkLst>
          <pc:docMk/>
          <pc:sldMk cId="2065991714" sldId="293"/>
        </pc:sldMkLst>
        <pc:picChg chg="mod">
          <ac:chgData name="ZHOU LEI" userId="03ec4e8a14db997c" providerId="LiveId" clId="{898C6A47-0568-477B-BC52-B08A490E49DC}" dt="2022-01-30T06:29:47.807" v="478" actId="14100"/>
          <ac:picMkLst>
            <pc:docMk/>
            <pc:sldMk cId="2065991714" sldId="293"/>
            <ac:picMk id="4" creationId="{2E7E29D0-C244-4C2F-9216-5195FC04EF7A}"/>
          </ac:picMkLst>
        </pc:picChg>
      </pc:sldChg>
      <pc:sldChg chg="add">
        <pc:chgData name="ZHOU LEI" userId="03ec4e8a14db997c" providerId="LiveId" clId="{898C6A47-0568-477B-BC52-B08A490E49DC}" dt="2022-01-30T05:06:42.711" v="362"/>
        <pc:sldMkLst>
          <pc:docMk/>
          <pc:sldMk cId="3878347946" sldId="297"/>
        </pc:sldMkLst>
      </pc:sldChg>
      <pc:sldChg chg="add">
        <pc:chgData name="ZHOU LEI" userId="03ec4e8a14db997c" providerId="LiveId" clId="{898C6A47-0568-477B-BC52-B08A490E49DC}" dt="2022-01-30T05:06:42.711" v="362"/>
        <pc:sldMkLst>
          <pc:docMk/>
          <pc:sldMk cId="2686245852" sldId="298"/>
        </pc:sldMkLst>
      </pc:sldChg>
      <pc:sldChg chg="add">
        <pc:chgData name="ZHOU LEI" userId="03ec4e8a14db997c" providerId="LiveId" clId="{898C6A47-0568-477B-BC52-B08A490E49DC}" dt="2022-01-30T05:19:38.631" v="399"/>
        <pc:sldMkLst>
          <pc:docMk/>
          <pc:sldMk cId="2307067365" sldId="315"/>
        </pc:sldMkLst>
      </pc:sldChg>
      <pc:sldChg chg="add">
        <pc:chgData name="ZHOU LEI" userId="03ec4e8a14db997c" providerId="LiveId" clId="{898C6A47-0568-477B-BC52-B08A490E49DC}" dt="2022-01-30T06:32:34.271" v="483"/>
        <pc:sldMkLst>
          <pc:docMk/>
          <pc:sldMk cId="2443166203" sldId="355"/>
        </pc:sldMkLst>
      </pc:sldChg>
      <pc:sldChg chg="add">
        <pc:chgData name="ZHOU LEI" userId="03ec4e8a14db997c" providerId="LiveId" clId="{898C6A47-0568-477B-BC52-B08A490E49DC}" dt="2022-01-30T06:32:34.271" v="483"/>
        <pc:sldMkLst>
          <pc:docMk/>
          <pc:sldMk cId="2265256849" sldId="356"/>
        </pc:sldMkLst>
      </pc:sldChg>
      <pc:sldChg chg="add">
        <pc:chgData name="ZHOU LEI" userId="03ec4e8a14db997c" providerId="LiveId" clId="{898C6A47-0568-477B-BC52-B08A490E49DC}" dt="2022-01-30T06:32:34.271" v="483"/>
        <pc:sldMkLst>
          <pc:docMk/>
          <pc:sldMk cId="2760020372" sldId="358"/>
        </pc:sldMkLst>
      </pc:sldChg>
      <pc:sldChg chg="modSp mod">
        <pc:chgData name="ZHOU LEI" userId="03ec4e8a14db997c" providerId="LiveId" clId="{898C6A47-0568-477B-BC52-B08A490E49DC}" dt="2022-01-09T07:57:16.957" v="361" actId="20577"/>
        <pc:sldMkLst>
          <pc:docMk/>
          <pc:sldMk cId="3101810096" sldId="432"/>
        </pc:sldMkLst>
        <pc:spChg chg="mod">
          <ac:chgData name="ZHOU LEI" userId="03ec4e8a14db997c" providerId="LiveId" clId="{898C6A47-0568-477B-BC52-B08A490E49DC}" dt="2022-01-09T07:57:16.957" v="361" actId="20577"/>
          <ac:spMkLst>
            <pc:docMk/>
            <pc:sldMk cId="3101810096" sldId="432"/>
            <ac:spMk id="6" creationId="{9C0855BC-E05C-4E77-BCE7-F28103A7187C}"/>
          </ac:spMkLst>
        </pc:spChg>
      </pc:sldChg>
      <pc:sldChg chg="addSp modSp mod">
        <pc:chgData name="ZHOU LEI" userId="03ec4e8a14db997c" providerId="LiveId" clId="{898C6A47-0568-477B-BC52-B08A490E49DC}" dt="2022-01-30T05:08:03.966" v="384" actId="14100"/>
        <pc:sldMkLst>
          <pc:docMk/>
          <pc:sldMk cId="1306463007" sldId="435"/>
        </pc:sldMkLst>
        <pc:spChg chg="add mod">
          <ac:chgData name="ZHOU LEI" userId="03ec4e8a14db997c" providerId="LiveId" clId="{898C6A47-0568-477B-BC52-B08A490E49DC}" dt="2022-01-30T05:08:03.966" v="384" actId="14100"/>
          <ac:spMkLst>
            <pc:docMk/>
            <pc:sldMk cId="1306463007" sldId="435"/>
            <ac:spMk id="5" creationId="{84325E3A-42DF-45A7-B97B-EDC76CC1967E}"/>
          </ac:spMkLst>
        </pc:spChg>
      </pc:sldChg>
      <pc:sldChg chg="addSp modSp mod">
        <pc:chgData name="ZHOU LEI" userId="03ec4e8a14db997c" providerId="LiveId" clId="{898C6A47-0568-477B-BC52-B08A490E49DC}" dt="2022-01-09T05:59:41.577" v="11" actId="1076"/>
        <pc:sldMkLst>
          <pc:docMk/>
          <pc:sldMk cId="2150991398" sldId="438"/>
        </pc:sldMkLst>
        <pc:picChg chg="mod">
          <ac:chgData name="ZHOU LEI" userId="03ec4e8a14db997c" providerId="LiveId" clId="{898C6A47-0568-477B-BC52-B08A490E49DC}" dt="2022-01-09T05:59:41.577" v="11" actId="1076"/>
          <ac:picMkLst>
            <pc:docMk/>
            <pc:sldMk cId="2150991398" sldId="438"/>
            <ac:picMk id="3" creationId="{89A63014-EBE4-463F-9F73-C2FEC4AB81A1}"/>
          </ac:picMkLst>
        </pc:picChg>
        <pc:picChg chg="add mod">
          <ac:chgData name="ZHOU LEI" userId="03ec4e8a14db997c" providerId="LiveId" clId="{898C6A47-0568-477B-BC52-B08A490E49DC}" dt="2022-01-09T05:59:37.466" v="9" actId="1076"/>
          <ac:picMkLst>
            <pc:docMk/>
            <pc:sldMk cId="2150991398" sldId="438"/>
            <ac:picMk id="4" creationId="{9B9C4F2F-1AA4-4C91-8091-89411CA5D863}"/>
          </ac:picMkLst>
        </pc:picChg>
      </pc:sldChg>
      <pc:sldChg chg="addSp delSp modSp add mod">
        <pc:chgData name="ZHOU LEI" userId="03ec4e8a14db997c" providerId="LiveId" clId="{898C6A47-0568-477B-BC52-B08A490E49DC}" dt="2022-01-09T06:10:14.316" v="26" actId="1076"/>
        <pc:sldMkLst>
          <pc:docMk/>
          <pc:sldMk cId="3611090175" sldId="439"/>
        </pc:sldMkLst>
        <pc:picChg chg="del">
          <ac:chgData name="ZHOU LEI" userId="03ec4e8a14db997c" providerId="LiveId" clId="{898C6A47-0568-477B-BC52-B08A490E49DC}" dt="2022-01-09T06:09:01.472" v="13" actId="478"/>
          <ac:picMkLst>
            <pc:docMk/>
            <pc:sldMk cId="3611090175" sldId="439"/>
            <ac:picMk id="3" creationId="{89A63014-EBE4-463F-9F73-C2FEC4AB81A1}"/>
          </ac:picMkLst>
        </pc:picChg>
        <pc:picChg chg="del">
          <ac:chgData name="ZHOU LEI" userId="03ec4e8a14db997c" providerId="LiveId" clId="{898C6A47-0568-477B-BC52-B08A490E49DC}" dt="2022-01-09T06:09:01.472" v="13" actId="478"/>
          <ac:picMkLst>
            <pc:docMk/>
            <pc:sldMk cId="3611090175" sldId="439"/>
            <ac:picMk id="4" creationId="{9B9C4F2F-1AA4-4C91-8091-89411CA5D863}"/>
          </ac:picMkLst>
        </pc:picChg>
        <pc:picChg chg="add mod">
          <ac:chgData name="ZHOU LEI" userId="03ec4e8a14db997c" providerId="LiveId" clId="{898C6A47-0568-477B-BC52-B08A490E49DC}" dt="2022-01-09T06:10:09.714" v="24" actId="1076"/>
          <ac:picMkLst>
            <pc:docMk/>
            <pc:sldMk cId="3611090175" sldId="439"/>
            <ac:picMk id="5" creationId="{BB17ABD1-B484-4AB5-9E1F-3AEBFF8B187F}"/>
          </ac:picMkLst>
        </pc:picChg>
        <pc:picChg chg="add mod">
          <ac:chgData name="ZHOU LEI" userId="03ec4e8a14db997c" providerId="LiveId" clId="{898C6A47-0568-477B-BC52-B08A490E49DC}" dt="2022-01-09T06:10:14.316" v="26" actId="1076"/>
          <ac:picMkLst>
            <pc:docMk/>
            <pc:sldMk cId="3611090175" sldId="439"/>
            <ac:picMk id="8" creationId="{EFE7D137-ED62-4610-92BB-ED6A8E0B194F}"/>
          </ac:picMkLst>
        </pc:picChg>
      </pc:sldChg>
      <pc:sldChg chg="addSp delSp modSp add mod ord">
        <pc:chgData name="ZHOU LEI" userId="03ec4e8a14db997c" providerId="LiveId" clId="{898C6A47-0568-477B-BC52-B08A490E49DC}" dt="2022-01-30T05:16:07.209" v="397" actId="1037"/>
        <pc:sldMkLst>
          <pc:docMk/>
          <pc:sldMk cId="1213205729" sldId="440"/>
        </pc:sldMkLst>
        <pc:spChg chg="add del">
          <ac:chgData name="ZHOU LEI" userId="03ec4e8a14db997c" providerId="LiveId" clId="{898C6A47-0568-477B-BC52-B08A490E49DC}" dt="2022-01-30T05:15:51.842" v="391" actId="22"/>
          <ac:spMkLst>
            <pc:docMk/>
            <pc:sldMk cId="1213205729" sldId="440"/>
            <ac:spMk id="8" creationId="{817F35A9-341B-4643-BAF5-E829963BED78}"/>
          </ac:spMkLst>
        </pc:spChg>
        <pc:picChg chg="add mod">
          <ac:chgData name="ZHOU LEI" userId="03ec4e8a14db997c" providerId="LiveId" clId="{898C6A47-0568-477B-BC52-B08A490E49DC}" dt="2022-01-09T06:10:52.079" v="35" actId="1076"/>
          <ac:picMkLst>
            <pc:docMk/>
            <pc:sldMk cId="1213205729" sldId="440"/>
            <ac:picMk id="3" creationId="{5E223803-BBBE-480D-93D8-6361CECE8BED}"/>
          </ac:picMkLst>
        </pc:picChg>
        <pc:picChg chg="del">
          <ac:chgData name="ZHOU LEI" userId="03ec4e8a14db997c" providerId="LiveId" clId="{898C6A47-0568-477B-BC52-B08A490E49DC}" dt="2022-01-09T06:10:23.888" v="30" actId="478"/>
          <ac:picMkLst>
            <pc:docMk/>
            <pc:sldMk cId="1213205729" sldId="440"/>
            <ac:picMk id="5" creationId="{BB17ABD1-B484-4AB5-9E1F-3AEBFF8B187F}"/>
          </ac:picMkLst>
        </pc:picChg>
        <pc:picChg chg="del">
          <ac:chgData name="ZHOU LEI" userId="03ec4e8a14db997c" providerId="LiveId" clId="{898C6A47-0568-477B-BC52-B08A490E49DC}" dt="2022-01-09T06:10:23.888" v="30" actId="478"/>
          <ac:picMkLst>
            <pc:docMk/>
            <pc:sldMk cId="1213205729" sldId="440"/>
            <ac:picMk id="8" creationId="{EFE7D137-ED62-4610-92BB-ED6A8E0B194F}"/>
          </ac:picMkLst>
        </pc:picChg>
        <pc:cxnChg chg="add mod">
          <ac:chgData name="ZHOU LEI" userId="03ec4e8a14db997c" providerId="LiveId" clId="{898C6A47-0568-477B-BC52-B08A490E49DC}" dt="2022-01-30T05:15:47.570" v="389" actId="1582"/>
          <ac:cxnSpMkLst>
            <pc:docMk/>
            <pc:sldMk cId="1213205729" sldId="440"/>
            <ac:cxnSpMk id="4" creationId="{D720BC24-8C57-4EC0-BC98-03EB03C432A8}"/>
          </ac:cxnSpMkLst>
        </pc:cxnChg>
        <pc:cxnChg chg="add mod">
          <ac:chgData name="ZHOU LEI" userId="03ec4e8a14db997c" providerId="LiveId" clId="{898C6A47-0568-477B-BC52-B08A490E49DC}" dt="2022-01-30T05:16:07.209" v="397" actId="1037"/>
          <ac:cxnSpMkLst>
            <pc:docMk/>
            <pc:sldMk cId="1213205729" sldId="440"/>
            <ac:cxnSpMk id="9" creationId="{07176B0C-0721-43E0-BEE4-F2D3273FA155}"/>
          </ac:cxnSpMkLst>
        </pc:cxnChg>
      </pc:sldChg>
      <pc:sldChg chg="addSp delSp modSp add mod">
        <pc:chgData name="ZHOU LEI" userId="03ec4e8a14db997c" providerId="LiveId" clId="{898C6A47-0568-477B-BC52-B08A490E49DC}" dt="2022-01-09T06:11:23.749" v="41" actId="1076"/>
        <pc:sldMkLst>
          <pc:docMk/>
          <pc:sldMk cId="3986871583" sldId="441"/>
        </pc:sldMkLst>
        <pc:picChg chg="add mod">
          <ac:chgData name="ZHOU LEI" userId="03ec4e8a14db997c" providerId="LiveId" clId="{898C6A47-0568-477B-BC52-B08A490E49DC}" dt="2022-01-09T06:11:23.749" v="41" actId="1076"/>
          <ac:picMkLst>
            <pc:docMk/>
            <pc:sldMk cId="3986871583" sldId="441"/>
            <ac:picMk id="3" creationId="{B65BA194-CED3-44C2-B9BA-4909975D642B}"/>
          </ac:picMkLst>
        </pc:picChg>
        <pc:picChg chg="del">
          <ac:chgData name="ZHOU LEI" userId="03ec4e8a14db997c" providerId="LiveId" clId="{898C6A47-0568-477B-BC52-B08A490E49DC}" dt="2022-01-09T06:11:05.465" v="37" actId="478"/>
          <ac:picMkLst>
            <pc:docMk/>
            <pc:sldMk cId="3986871583" sldId="441"/>
            <ac:picMk id="5" creationId="{BB17ABD1-B484-4AB5-9E1F-3AEBFF8B187F}"/>
          </ac:picMkLst>
        </pc:picChg>
        <pc:picChg chg="del">
          <ac:chgData name="ZHOU LEI" userId="03ec4e8a14db997c" providerId="LiveId" clId="{898C6A47-0568-477B-BC52-B08A490E49DC}" dt="2022-01-09T06:11:05.465" v="37" actId="478"/>
          <ac:picMkLst>
            <pc:docMk/>
            <pc:sldMk cId="3986871583" sldId="441"/>
            <ac:picMk id="8" creationId="{EFE7D137-ED62-4610-92BB-ED6A8E0B194F}"/>
          </ac:picMkLst>
        </pc:picChg>
      </pc:sldChg>
      <pc:sldChg chg="addSp delSp modSp add mod">
        <pc:chgData name="ZHOU LEI" userId="03ec4e8a14db997c" providerId="LiveId" clId="{898C6A47-0568-477B-BC52-B08A490E49DC}" dt="2022-01-09T06:15:03.738" v="61" actId="1076"/>
        <pc:sldMkLst>
          <pc:docMk/>
          <pc:sldMk cId="180744397" sldId="442"/>
        </pc:sldMkLst>
        <pc:spChg chg="mod">
          <ac:chgData name="ZHOU LEI" userId="03ec4e8a14db997c" providerId="LiveId" clId="{898C6A47-0568-477B-BC52-B08A490E49DC}" dt="2022-01-09T06:11:53.209" v="53"/>
          <ac:spMkLst>
            <pc:docMk/>
            <pc:sldMk cId="180744397" sldId="442"/>
            <ac:spMk id="7" creationId="{AD52046F-2318-44C2-85BB-5F52D9E9DA05}"/>
          </ac:spMkLst>
        </pc:spChg>
        <pc:spChg chg="add mod">
          <ac:chgData name="ZHOU LEI" userId="03ec4e8a14db997c" providerId="LiveId" clId="{898C6A47-0568-477B-BC52-B08A490E49DC}" dt="2022-01-09T06:15:03.738" v="61" actId="1076"/>
          <ac:spMkLst>
            <pc:docMk/>
            <pc:sldMk cId="180744397" sldId="442"/>
            <ac:spMk id="8" creationId="{DBFAB26E-6DC8-4BAB-A8BE-B31FE412504C}"/>
          </ac:spMkLst>
        </pc:spChg>
        <pc:picChg chg="del">
          <ac:chgData name="ZHOU LEI" userId="03ec4e8a14db997c" providerId="LiveId" clId="{898C6A47-0568-477B-BC52-B08A490E49DC}" dt="2022-01-09T06:11:46.590" v="43" actId="478"/>
          <ac:picMkLst>
            <pc:docMk/>
            <pc:sldMk cId="180744397" sldId="442"/>
            <ac:picMk id="3" creationId="{B65BA194-CED3-44C2-B9BA-4909975D642B}"/>
          </ac:picMkLst>
        </pc:picChg>
        <pc:picChg chg="add mod">
          <ac:chgData name="ZHOU LEI" userId="03ec4e8a14db997c" providerId="LiveId" clId="{898C6A47-0568-477B-BC52-B08A490E49DC}" dt="2022-01-09T06:14:41.501" v="57" actId="1076"/>
          <ac:picMkLst>
            <pc:docMk/>
            <pc:sldMk cId="180744397" sldId="442"/>
            <ac:picMk id="4" creationId="{1E746A59-FFA0-4B1E-920F-783782AF8B0F}"/>
          </ac:picMkLst>
        </pc:picChg>
        <pc:picChg chg="add del">
          <ac:chgData name="ZHOU LEI" userId="03ec4e8a14db997c" providerId="LiveId" clId="{898C6A47-0568-477B-BC52-B08A490E49DC}" dt="2022-01-09T06:14:53.737" v="59" actId="22"/>
          <ac:picMkLst>
            <pc:docMk/>
            <pc:sldMk cId="180744397" sldId="442"/>
            <ac:picMk id="6" creationId="{C3876CC9-3664-48E2-B86B-A5477EB99D3A}"/>
          </ac:picMkLst>
        </pc:picChg>
      </pc:sldChg>
      <pc:sldChg chg="addSp delSp modSp add mod">
        <pc:chgData name="ZHOU LEI" userId="03ec4e8a14db997c" providerId="LiveId" clId="{898C6A47-0568-477B-BC52-B08A490E49DC}" dt="2022-01-09T06:37:43.968" v="79" actId="14100"/>
        <pc:sldMkLst>
          <pc:docMk/>
          <pc:sldMk cId="284090677" sldId="443"/>
        </pc:sldMkLst>
        <pc:spChg chg="del">
          <ac:chgData name="ZHOU LEI" userId="03ec4e8a14db997c" providerId="LiveId" clId="{898C6A47-0568-477B-BC52-B08A490E49DC}" dt="2022-01-09T06:15:20.055" v="63" actId="478"/>
          <ac:spMkLst>
            <pc:docMk/>
            <pc:sldMk cId="284090677" sldId="443"/>
            <ac:spMk id="8" creationId="{DBFAB26E-6DC8-4BAB-A8BE-B31FE412504C}"/>
          </ac:spMkLst>
        </pc:spChg>
        <pc:picChg chg="add mod">
          <ac:chgData name="ZHOU LEI" userId="03ec4e8a14db997c" providerId="LiveId" clId="{898C6A47-0568-477B-BC52-B08A490E49DC}" dt="2022-01-09T06:36:03.723" v="68" actId="1076"/>
          <ac:picMkLst>
            <pc:docMk/>
            <pc:sldMk cId="284090677" sldId="443"/>
            <ac:picMk id="3" creationId="{24387EAB-5260-4673-BF90-2EA96E429DF3}"/>
          </ac:picMkLst>
        </pc:picChg>
        <pc:picChg chg="del">
          <ac:chgData name="ZHOU LEI" userId="03ec4e8a14db997c" providerId="LiveId" clId="{898C6A47-0568-477B-BC52-B08A490E49DC}" dt="2022-01-09T06:15:20.055" v="63" actId="478"/>
          <ac:picMkLst>
            <pc:docMk/>
            <pc:sldMk cId="284090677" sldId="443"/>
            <ac:picMk id="4" creationId="{1E746A59-FFA0-4B1E-920F-783782AF8B0F}"/>
          </ac:picMkLst>
        </pc:picChg>
        <pc:picChg chg="add mod">
          <ac:chgData name="ZHOU LEI" userId="03ec4e8a14db997c" providerId="LiveId" clId="{898C6A47-0568-477B-BC52-B08A490E49DC}" dt="2022-01-09T06:37:43.968" v="79" actId="14100"/>
          <ac:picMkLst>
            <pc:docMk/>
            <pc:sldMk cId="284090677" sldId="443"/>
            <ac:picMk id="6" creationId="{2E3EB30C-4987-4CBC-8432-EA2993F6D530}"/>
          </ac:picMkLst>
        </pc:picChg>
      </pc:sldChg>
      <pc:sldChg chg="addSp delSp modSp add mod">
        <pc:chgData name="ZHOU LEI" userId="03ec4e8a14db997c" providerId="LiveId" clId="{898C6A47-0568-477B-BC52-B08A490E49DC}" dt="2022-01-09T06:36:35.767" v="74" actId="1076"/>
        <pc:sldMkLst>
          <pc:docMk/>
          <pc:sldMk cId="3906697277" sldId="444"/>
        </pc:sldMkLst>
        <pc:picChg chg="del">
          <ac:chgData name="ZHOU LEI" userId="03ec4e8a14db997c" providerId="LiveId" clId="{898C6A47-0568-477B-BC52-B08A490E49DC}" dt="2022-01-09T06:36:08.213" v="70" actId="478"/>
          <ac:picMkLst>
            <pc:docMk/>
            <pc:sldMk cId="3906697277" sldId="444"/>
            <ac:picMk id="3" creationId="{24387EAB-5260-4673-BF90-2EA96E429DF3}"/>
          </ac:picMkLst>
        </pc:picChg>
        <pc:picChg chg="add mod">
          <ac:chgData name="ZHOU LEI" userId="03ec4e8a14db997c" providerId="LiveId" clId="{898C6A47-0568-477B-BC52-B08A490E49DC}" dt="2022-01-09T06:36:35.767" v="74" actId="1076"/>
          <ac:picMkLst>
            <pc:docMk/>
            <pc:sldMk cId="3906697277" sldId="444"/>
            <ac:picMk id="4" creationId="{74721824-7152-497D-91AE-CC0486667F8E}"/>
          </ac:picMkLst>
        </pc:picChg>
      </pc:sldChg>
      <pc:sldChg chg="addSp delSp modSp add mod">
        <pc:chgData name="ZHOU LEI" userId="03ec4e8a14db997c" providerId="LiveId" clId="{898C6A47-0568-477B-BC52-B08A490E49DC}" dt="2022-01-09T06:38:08.627" v="84" actId="14100"/>
        <pc:sldMkLst>
          <pc:docMk/>
          <pc:sldMk cId="1004898002" sldId="445"/>
        </pc:sldMkLst>
        <pc:picChg chg="add mod">
          <ac:chgData name="ZHOU LEI" userId="03ec4e8a14db997c" providerId="LiveId" clId="{898C6A47-0568-477B-BC52-B08A490E49DC}" dt="2022-01-09T06:38:08.627" v="84" actId="14100"/>
          <ac:picMkLst>
            <pc:docMk/>
            <pc:sldMk cId="1004898002" sldId="445"/>
            <ac:picMk id="3" creationId="{A02BB94A-649D-42E6-BC7D-FEF778EE0514}"/>
          </ac:picMkLst>
        </pc:picChg>
        <pc:picChg chg="del">
          <ac:chgData name="ZHOU LEI" userId="03ec4e8a14db997c" providerId="LiveId" clId="{898C6A47-0568-477B-BC52-B08A490E49DC}" dt="2022-01-09T06:37:49.482" v="81" actId="478"/>
          <ac:picMkLst>
            <pc:docMk/>
            <pc:sldMk cId="1004898002" sldId="445"/>
            <ac:picMk id="4" creationId="{74721824-7152-497D-91AE-CC0486667F8E}"/>
          </ac:picMkLst>
        </pc:picChg>
      </pc:sldChg>
      <pc:sldChg chg="addSp delSp modSp add mod">
        <pc:chgData name="ZHOU LEI" userId="03ec4e8a14db997c" providerId="LiveId" clId="{898C6A47-0568-477B-BC52-B08A490E49DC}" dt="2022-01-09T06:38:41.729" v="89" actId="1076"/>
        <pc:sldMkLst>
          <pc:docMk/>
          <pc:sldMk cId="1132894009" sldId="446"/>
        </pc:sldMkLst>
        <pc:picChg chg="del">
          <ac:chgData name="ZHOU LEI" userId="03ec4e8a14db997c" providerId="LiveId" clId="{898C6A47-0568-477B-BC52-B08A490E49DC}" dt="2022-01-09T06:38:34.865" v="86" actId="478"/>
          <ac:picMkLst>
            <pc:docMk/>
            <pc:sldMk cId="1132894009" sldId="446"/>
            <ac:picMk id="3" creationId="{A02BB94A-649D-42E6-BC7D-FEF778EE0514}"/>
          </ac:picMkLst>
        </pc:picChg>
        <pc:picChg chg="add mod">
          <ac:chgData name="ZHOU LEI" userId="03ec4e8a14db997c" providerId="LiveId" clId="{898C6A47-0568-477B-BC52-B08A490E49DC}" dt="2022-01-09T06:38:41.729" v="89" actId="1076"/>
          <ac:picMkLst>
            <pc:docMk/>
            <pc:sldMk cId="1132894009" sldId="446"/>
            <ac:picMk id="4" creationId="{37412D5E-7105-489C-8427-78E2D37F90D4}"/>
          </ac:picMkLst>
        </pc:picChg>
      </pc:sldChg>
      <pc:sldChg chg="addSp delSp modSp add mod">
        <pc:chgData name="ZHOU LEI" userId="03ec4e8a14db997c" providerId="LiveId" clId="{898C6A47-0568-477B-BC52-B08A490E49DC}" dt="2022-01-09T06:41:50.847" v="95" actId="1076"/>
        <pc:sldMkLst>
          <pc:docMk/>
          <pc:sldMk cId="91142802" sldId="447"/>
        </pc:sldMkLst>
        <pc:picChg chg="add mod">
          <ac:chgData name="ZHOU LEI" userId="03ec4e8a14db997c" providerId="LiveId" clId="{898C6A47-0568-477B-BC52-B08A490E49DC}" dt="2022-01-09T06:41:50.847" v="95" actId="1076"/>
          <ac:picMkLst>
            <pc:docMk/>
            <pc:sldMk cId="91142802" sldId="447"/>
            <ac:picMk id="3" creationId="{51E67D97-2CB7-4ACC-AB5E-4CAD99BD2B5A}"/>
          </ac:picMkLst>
        </pc:picChg>
        <pc:picChg chg="del">
          <ac:chgData name="ZHOU LEI" userId="03ec4e8a14db997c" providerId="LiveId" clId="{898C6A47-0568-477B-BC52-B08A490E49DC}" dt="2022-01-09T06:41:38.953" v="91" actId="478"/>
          <ac:picMkLst>
            <pc:docMk/>
            <pc:sldMk cId="91142802" sldId="447"/>
            <ac:picMk id="4" creationId="{37412D5E-7105-489C-8427-78E2D37F90D4}"/>
          </ac:picMkLst>
        </pc:picChg>
      </pc:sldChg>
      <pc:sldChg chg="addSp delSp modSp add mod">
        <pc:chgData name="ZHOU LEI" userId="03ec4e8a14db997c" providerId="LiveId" clId="{898C6A47-0568-477B-BC52-B08A490E49DC}" dt="2022-01-30T05:44:57.500" v="402" actId="1076"/>
        <pc:sldMkLst>
          <pc:docMk/>
          <pc:sldMk cId="2799932176" sldId="448"/>
        </pc:sldMkLst>
        <pc:picChg chg="del">
          <ac:chgData name="ZHOU LEI" userId="03ec4e8a14db997c" providerId="LiveId" clId="{898C6A47-0568-477B-BC52-B08A490E49DC}" dt="2022-01-09T06:42:19.377" v="97" actId="478"/>
          <ac:picMkLst>
            <pc:docMk/>
            <pc:sldMk cId="2799932176" sldId="448"/>
            <ac:picMk id="3" creationId="{51E67D97-2CB7-4ACC-AB5E-4CAD99BD2B5A}"/>
          </ac:picMkLst>
        </pc:picChg>
        <pc:picChg chg="add mod">
          <ac:chgData name="ZHOU LEI" userId="03ec4e8a14db997c" providerId="LiveId" clId="{898C6A47-0568-477B-BC52-B08A490E49DC}" dt="2022-01-30T05:44:57.500" v="402" actId="1076"/>
          <ac:picMkLst>
            <pc:docMk/>
            <pc:sldMk cId="2799932176" sldId="448"/>
            <ac:picMk id="4" creationId="{BFABACC2-8185-438C-9C9B-6EE07A3458CC}"/>
          </ac:picMkLst>
        </pc:picChg>
      </pc:sldChg>
      <pc:sldChg chg="addSp delSp modSp add mod">
        <pc:chgData name="ZHOU LEI" userId="03ec4e8a14db997c" providerId="LiveId" clId="{898C6A47-0568-477B-BC52-B08A490E49DC}" dt="2022-01-09T06:44:06.696" v="138"/>
        <pc:sldMkLst>
          <pc:docMk/>
          <pc:sldMk cId="2997659204" sldId="449"/>
        </pc:sldMkLst>
        <pc:spChg chg="mod">
          <ac:chgData name="ZHOU LEI" userId="03ec4e8a14db997c" providerId="LiveId" clId="{898C6A47-0568-477B-BC52-B08A490E49DC}" dt="2022-01-09T06:44:06.696" v="138"/>
          <ac:spMkLst>
            <pc:docMk/>
            <pc:sldMk cId="2997659204" sldId="449"/>
            <ac:spMk id="7" creationId="{AD52046F-2318-44C2-85BB-5F52D9E9DA05}"/>
          </ac:spMkLst>
        </pc:spChg>
        <pc:picChg chg="add mod">
          <ac:chgData name="ZHOU LEI" userId="03ec4e8a14db997c" providerId="LiveId" clId="{898C6A47-0568-477B-BC52-B08A490E49DC}" dt="2022-01-09T06:43:27.381" v="109" actId="1076"/>
          <ac:picMkLst>
            <pc:docMk/>
            <pc:sldMk cId="2997659204" sldId="449"/>
            <ac:picMk id="3" creationId="{12E11124-F5CF-463C-9518-D9B3017DFFF9}"/>
          </ac:picMkLst>
        </pc:picChg>
        <pc:picChg chg="del">
          <ac:chgData name="ZHOU LEI" userId="03ec4e8a14db997c" providerId="LiveId" clId="{898C6A47-0568-477B-BC52-B08A490E49DC}" dt="2022-01-09T06:42:56.769" v="104" actId="478"/>
          <ac:picMkLst>
            <pc:docMk/>
            <pc:sldMk cId="2997659204" sldId="449"/>
            <ac:picMk id="4" creationId="{BFABACC2-8185-438C-9C9B-6EE07A3458CC}"/>
          </ac:picMkLst>
        </pc:picChg>
        <pc:picChg chg="add mod">
          <ac:chgData name="ZHOU LEI" userId="03ec4e8a14db997c" providerId="LiveId" clId="{898C6A47-0568-477B-BC52-B08A490E49DC}" dt="2022-01-09T06:43:35.298" v="113" actId="1076"/>
          <ac:picMkLst>
            <pc:docMk/>
            <pc:sldMk cId="2997659204" sldId="449"/>
            <ac:picMk id="6" creationId="{840DB00D-3D7B-46CA-BC4C-DF07BE5BC005}"/>
          </ac:picMkLst>
        </pc:picChg>
      </pc:sldChg>
      <pc:sldChg chg="addSp delSp modSp add mod">
        <pc:chgData name="ZHOU LEI" userId="03ec4e8a14db997c" providerId="LiveId" clId="{898C6A47-0568-477B-BC52-B08A490E49DC}" dt="2022-01-30T05:55:53.612" v="462" actId="14100"/>
        <pc:sldMkLst>
          <pc:docMk/>
          <pc:sldMk cId="2464896431" sldId="450"/>
        </pc:sldMkLst>
        <pc:spChg chg="mod">
          <ac:chgData name="ZHOU LEI" userId="03ec4e8a14db997c" providerId="LiveId" clId="{898C6A47-0568-477B-BC52-B08A490E49DC}" dt="2022-01-09T06:44:16.614" v="142"/>
          <ac:spMkLst>
            <pc:docMk/>
            <pc:sldMk cId="2464896431" sldId="450"/>
            <ac:spMk id="7" creationId="{AD52046F-2318-44C2-85BB-5F52D9E9DA05}"/>
          </ac:spMkLst>
        </pc:spChg>
        <pc:picChg chg="del">
          <ac:chgData name="ZHOU LEI" userId="03ec4e8a14db997c" providerId="LiveId" clId="{898C6A47-0568-477B-BC52-B08A490E49DC}" dt="2022-01-09T06:43:48.545" v="115" actId="478"/>
          <ac:picMkLst>
            <pc:docMk/>
            <pc:sldMk cId="2464896431" sldId="450"/>
            <ac:picMk id="3" creationId="{12E11124-F5CF-463C-9518-D9B3017DFFF9}"/>
          </ac:picMkLst>
        </pc:picChg>
        <pc:picChg chg="add mod">
          <ac:chgData name="ZHOU LEI" userId="03ec4e8a14db997c" providerId="LiveId" clId="{898C6A47-0568-477B-BC52-B08A490E49DC}" dt="2022-01-30T05:55:53.612" v="462" actId="14100"/>
          <ac:picMkLst>
            <pc:docMk/>
            <pc:sldMk cId="2464896431" sldId="450"/>
            <ac:picMk id="4" creationId="{F52C51EC-3A38-49B9-BE93-40158B037B8A}"/>
          </ac:picMkLst>
        </pc:picChg>
        <pc:picChg chg="del">
          <ac:chgData name="ZHOU LEI" userId="03ec4e8a14db997c" providerId="LiveId" clId="{898C6A47-0568-477B-BC52-B08A490E49DC}" dt="2022-01-09T06:43:50.305" v="116" actId="478"/>
          <ac:picMkLst>
            <pc:docMk/>
            <pc:sldMk cId="2464896431" sldId="450"/>
            <ac:picMk id="6" creationId="{840DB00D-3D7B-46CA-BC4C-DF07BE5BC005}"/>
          </ac:picMkLst>
        </pc:picChg>
      </pc:sldChg>
      <pc:sldChg chg="addSp delSp modSp add mod">
        <pc:chgData name="ZHOU LEI" userId="03ec4e8a14db997c" providerId="LiveId" clId="{898C6A47-0568-477B-BC52-B08A490E49DC}" dt="2022-01-09T06:45:29.227" v="154" actId="1076"/>
        <pc:sldMkLst>
          <pc:docMk/>
          <pc:sldMk cId="326380808" sldId="451"/>
        </pc:sldMkLst>
        <pc:picChg chg="add mod">
          <ac:chgData name="ZHOU LEI" userId="03ec4e8a14db997c" providerId="LiveId" clId="{898C6A47-0568-477B-BC52-B08A490E49DC}" dt="2022-01-09T06:45:29.227" v="154" actId="1076"/>
          <ac:picMkLst>
            <pc:docMk/>
            <pc:sldMk cId="326380808" sldId="451"/>
            <ac:picMk id="3" creationId="{66DA696D-E94F-4F6C-9182-C3CC0AB7C3A1}"/>
          </ac:picMkLst>
        </pc:picChg>
        <pc:picChg chg="del">
          <ac:chgData name="ZHOU LEI" userId="03ec4e8a14db997c" providerId="LiveId" clId="{898C6A47-0568-477B-BC52-B08A490E49DC}" dt="2022-01-09T06:45:17.318" v="148" actId="478"/>
          <ac:picMkLst>
            <pc:docMk/>
            <pc:sldMk cId="326380808" sldId="451"/>
            <ac:picMk id="4" creationId="{F52C51EC-3A38-49B9-BE93-40158B037B8A}"/>
          </ac:picMkLst>
        </pc:picChg>
      </pc:sldChg>
      <pc:sldChg chg="addSp delSp modSp add mod">
        <pc:chgData name="ZHOU LEI" userId="03ec4e8a14db997c" providerId="LiveId" clId="{898C6A47-0568-477B-BC52-B08A490E49DC}" dt="2022-01-09T06:46:11.060" v="162" actId="1076"/>
        <pc:sldMkLst>
          <pc:docMk/>
          <pc:sldMk cId="1865038957" sldId="452"/>
        </pc:sldMkLst>
        <pc:picChg chg="del">
          <ac:chgData name="ZHOU LEI" userId="03ec4e8a14db997c" providerId="LiveId" clId="{898C6A47-0568-477B-BC52-B08A490E49DC}" dt="2022-01-09T06:45:57.486" v="156" actId="478"/>
          <ac:picMkLst>
            <pc:docMk/>
            <pc:sldMk cId="1865038957" sldId="452"/>
            <ac:picMk id="3" creationId="{66DA696D-E94F-4F6C-9182-C3CC0AB7C3A1}"/>
          </ac:picMkLst>
        </pc:picChg>
        <pc:picChg chg="add mod">
          <ac:chgData name="ZHOU LEI" userId="03ec4e8a14db997c" providerId="LiveId" clId="{898C6A47-0568-477B-BC52-B08A490E49DC}" dt="2022-01-09T06:46:11.060" v="162" actId="1076"/>
          <ac:picMkLst>
            <pc:docMk/>
            <pc:sldMk cId="1865038957" sldId="452"/>
            <ac:picMk id="4" creationId="{67CABB15-737A-47AE-B1F3-FCCE4CF289F5}"/>
          </ac:picMkLst>
        </pc:picChg>
      </pc:sldChg>
      <pc:sldChg chg="addSp delSp modSp add mod">
        <pc:chgData name="ZHOU LEI" userId="03ec4e8a14db997c" providerId="LiveId" clId="{898C6A47-0568-477B-BC52-B08A490E49DC}" dt="2022-01-09T06:49:04.424" v="181" actId="1076"/>
        <pc:sldMkLst>
          <pc:docMk/>
          <pc:sldMk cId="357105075" sldId="453"/>
        </pc:sldMkLst>
        <pc:spChg chg="mod">
          <ac:chgData name="ZHOU LEI" userId="03ec4e8a14db997c" providerId="LiveId" clId="{898C6A47-0568-477B-BC52-B08A490E49DC}" dt="2022-01-09T06:47:45.112" v="169"/>
          <ac:spMkLst>
            <pc:docMk/>
            <pc:sldMk cId="357105075" sldId="453"/>
            <ac:spMk id="7" creationId="{AD52046F-2318-44C2-85BB-5F52D9E9DA05}"/>
          </ac:spMkLst>
        </pc:spChg>
        <pc:picChg chg="add mod">
          <ac:chgData name="ZHOU LEI" userId="03ec4e8a14db997c" providerId="LiveId" clId="{898C6A47-0568-477B-BC52-B08A490E49DC}" dt="2022-01-09T06:48:26.912" v="175" actId="1076"/>
          <ac:picMkLst>
            <pc:docMk/>
            <pc:sldMk cId="357105075" sldId="453"/>
            <ac:picMk id="3" creationId="{EF383866-D356-4AEF-8BDA-1B509A3BE9DC}"/>
          </ac:picMkLst>
        </pc:picChg>
        <pc:picChg chg="del">
          <ac:chgData name="ZHOU LEI" userId="03ec4e8a14db997c" providerId="LiveId" clId="{898C6A47-0568-477B-BC52-B08A490E49DC}" dt="2022-01-09T06:46:38.633" v="164" actId="478"/>
          <ac:picMkLst>
            <pc:docMk/>
            <pc:sldMk cId="357105075" sldId="453"/>
            <ac:picMk id="4" creationId="{67CABB15-737A-47AE-B1F3-FCCE4CF289F5}"/>
          </ac:picMkLst>
        </pc:picChg>
        <pc:picChg chg="add mod">
          <ac:chgData name="ZHOU LEI" userId="03ec4e8a14db997c" providerId="LiveId" clId="{898C6A47-0568-477B-BC52-B08A490E49DC}" dt="2022-01-09T06:49:04.424" v="181" actId="1076"/>
          <ac:picMkLst>
            <pc:docMk/>
            <pc:sldMk cId="357105075" sldId="453"/>
            <ac:picMk id="6" creationId="{BBD5E260-F70F-49D4-97E2-88E43AF08C7D}"/>
          </ac:picMkLst>
        </pc:picChg>
      </pc:sldChg>
      <pc:sldChg chg="add del">
        <pc:chgData name="ZHOU LEI" userId="03ec4e8a14db997c" providerId="LiveId" clId="{898C6A47-0568-477B-BC52-B08A490E49DC}" dt="2022-01-30T06:09:08.054" v="463" actId="47"/>
        <pc:sldMkLst>
          <pc:docMk/>
          <pc:sldMk cId="1733181757" sldId="454"/>
        </pc:sldMkLst>
      </pc:sldChg>
      <pc:sldChg chg="addSp delSp modSp add mod">
        <pc:chgData name="ZHOU LEI" userId="03ec4e8a14db997c" providerId="LiveId" clId="{898C6A47-0568-477B-BC52-B08A490E49DC}" dt="2022-01-09T06:58:00.461" v="196" actId="1076"/>
        <pc:sldMkLst>
          <pc:docMk/>
          <pc:sldMk cId="2088572550" sldId="455"/>
        </pc:sldMkLst>
        <pc:picChg chg="del">
          <ac:chgData name="ZHOU LEI" userId="03ec4e8a14db997c" providerId="LiveId" clId="{898C6A47-0568-477B-BC52-B08A490E49DC}" dt="2022-01-09T06:56:39.643" v="184" actId="478"/>
          <ac:picMkLst>
            <pc:docMk/>
            <pc:sldMk cId="2088572550" sldId="455"/>
            <ac:picMk id="3" creationId="{EF383866-D356-4AEF-8BDA-1B509A3BE9DC}"/>
          </ac:picMkLst>
        </pc:picChg>
        <pc:picChg chg="add mod">
          <ac:chgData name="ZHOU LEI" userId="03ec4e8a14db997c" providerId="LiveId" clId="{898C6A47-0568-477B-BC52-B08A490E49DC}" dt="2022-01-09T06:56:47.293" v="188" actId="1076"/>
          <ac:picMkLst>
            <pc:docMk/>
            <pc:sldMk cId="2088572550" sldId="455"/>
            <ac:picMk id="4" creationId="{1EC6577A-63A0-49B9-A0B8-F93064A7BAD3}"/>
          </ac:picMkLst>
        </pc:picChg>
        <pc:picChg chg="del">
          <ac:chgData name="ZHOU LEI" userId="03ec4e8a14db997c" providerId="LiveId" clId="{898C6A47-0568-477B-BC52-B08A490E49DC}" dt="2022-01-09T06:56:39.643" v="184" actId="478"/>
          <ac:picMkLst>
            <pc:docMk/>
            <pc:sldMk cId="2088572550" sldId="455"/>
            <ac:picMk id="6" creationId="{BBD5E260-F70F-49D4-97E2-88E43AF08C7D}"/>
          </ac:picMkLst>
        </pc:picChg>
        <pc:picChg chg="add mod">
          <ac:chgData name="ZHOU LEI" userId="03ec4e8a14db997c" providerId="LiveId" clId="{898C6A47-0568-477B-BC52-B08A490E49DC}" dt="2022-01-09T06:57:27.861" v="192" actId="1076"/>
          <ac:picMkLst>
            <pc:docMk/>
            <pc:sldMk cId="2088572550" sldId="455"/>
            <ac:picMk id="8" creationId="{00BC039C-A116-4C7A-A1AE-F6BFF6EDE0CC}"/>
          </ac:picMkLst>
        </pc:picChg>
        <pc:picChg chg="add mod">
          <ac:chgData name="ZHOU LEI" userId="03ec4e8a14db997c" providerId="LiveId" clId="{898C6A47-0568-477B-BC52-B08A490E49DC}" dt="2022-01-09T06:58:00.461" v="196" actId="1076"/>
          <ac:picMkLst>
            <pc:docMk/>
            <pc:sldMk cId="2088572550" sldId="455"/>
            <ac:picMk id="10" creationId="{C2460A49-4941-4142-93B4-07B1A4131634}"/>
          </ac:picMkLst>
        </pc:picChg>
      </pc:sldChg>
      <pc:sldChg chg="addSp delSp modSp add mod">
        <pc:chgData name="ZHOU LEI" userId="03ec4e8a14db997c" providerId="LiveId" clId="{898C6A47-0568-477B-BC52-B08A490E49DC}" dt="2022-01-09T06:59:47.841" v="202" actId="1076"/>
        <pc:sldMkLst>
          <pc:docMk/>
          <pc:sldMk cId="2360531662" sldId="456"/>
        </pc:sldMkLst>
        <pc:picChg chg="add mod">
          <ac:chgData name="ZHOU LEI" userId="03ec4e8a14db997c" providerId="LiveId" clId="{898C6A47-0568-477B-BC52-B08A490E49DC}" dt="2022-01-09T06:59:47.841" v="202" actId="1076"/>
          <ac:picMkLst>
            <pc:docMk/>
            <pc:sldMk cId="2360531662" sldId="456"/>
            <ac:picMk id="3" creationId="{D2AF007E-278F-4CD1-8893-EC2BB19C3CBE}"/>
          </ac:picMkLst>
        </pc:picChg>
        <pc:picChg chg="del">
          <ac:chgData name="ZHOU LEI" userId="03ec4e8a14db997c" providerId="LiveId" clId="{898C6A47-0568-477B-BC52-B08A490E49DC}" dt="2022-01-09T06:58:07.214" v="198" actId="478"/>
          <ac:picMkLst>
            <pc:docMk/>
            <pc:sldMk cId="2360531662" sldId="456"/>
            <ac:picMk id="4" creationId="{1EC6577A-63A0-49B9-A0B8-F93064A7BAD3}"/>
          </ac:picMkLst>
        </pc:picChg>
        <pc:picChg chg="del">
          <ac:chgData name="ZHOU LEI" userId="03ec4e8a14db997c" providerId="LiveId" clId="{898C6A47-0568-477B-BC52-B08A490E49DC}" dt="2022-01-09T06:58:07.214" v="198" actId="478"/>
          <ac:picMkLst>
            <pc:docMk/>
            <pc:sldMk cId="2360531662" sldId="456"/>
            <ac:picMk id="8" creationId="{00BC039C-A116-4C7A-A1AE-F6BFF6EDE0CC}"/>
          </ac:picMkLst>
        </pc:picChg>
        <pc:picChg chg="del">
          <ac:chgData name="ZHOU LEI" userId="03ec4e8a14db997c" providerId="LiveId" clId="{898C6A47-0568-477B-BC52-B08A490E49DC}" dt="2022-01-09T06:58:07.214" v="198" actId="478"/>
          <ac:picMkLst>
            <pc:docMk/>
            <pc:sldMk cId="2360531662" sldId="456"/>
            <ac:picMk id="10" creationId="{C2460A49-4941-4142-93B4-07B1A4131634}"/>
          </ac:picMkLst>
        </pc:picChg>
      </pc:sldChg>
      <pc:sldChg chg="addSp delSp modSp add mod">
        <pc:chgData name="ZHOU LEI" userId="03ec4e8a14db997c" providerId="LiveId" clId="{898C6A47-0568-477B-BC52-B08A490E49DC}" dt="2022-01-30T06:27:36.187" v="466" actId="1076"/>
        <pc:sldMkLst>
          <pc:docMk/>
          <pc:sldMk cId="2222182985" sldId="457"/>
        </pc:sldMkLst>
        <pc:picChg chg="del">
          <ac:chgData name="ZHOU LEI" userId="03ec4e8a14db997c" providerId="LiveId" clId="{898C6A47-0568-477B-BC52-B08A490E49DC}" dt="2022-01-09T07:00:11.047" v="204" actId="478"/>
          <ac:picMkLst>
            <pc:docMk/>
            <pc:sldMk cId="2222182985" sldId="457"/>
            <ac:picMk id="3" creationId="{D2AF007E-278F-4CD1-8893-EC2BB19C3CBE}"/>
          </ac:picMkLst>
        </pc:picChg>
        <pc:picChg chg="add mod">
          <ac:chgData name="ZHOU LEI" userId="03ec4e8a14db997c" providerId="LiveId" clId="{898C6A47-0568-477B-BC52-B08A490E49DC}" dt="2022-01-30T06:27:36.187" v="466" actId="1076"/>
          <ac:picMkLst>
            <pc:docMk/>
            <pc:sldMk cId="2222182985" sldId="457"/>
            <ac:picMk id="4" creationId="{F496635E-B61A-467A-BC0A-66B6649BD768}"/>
          </ac:picMkLst>
        </pc:picChg>
      </pc:sldChg>
      <pc:sldChg chg="addSp delSp modSp add mod">
        <pc:chgData name="ZHOU LEI" userId="03ec4e8a14db997c" providerId="LiveId" clId="{898C6A47-0568-477B-BC52-B08A490E49DC}" dt="2022-01-30T06:27:45.530" v="468" actId="14100"/>
        <pc:sldMkLst>
          <pc:docMk/>
          <pc:sldMk cId="1104663266" sldId="458"/>
        </pc:sldMkLst>
        <pc:spChg chg="mod">
          <ac:chgData name="ZHOU LEI" userId="03ec4e8a14db997c" providerId="LiveId" clId="{898C6A47-0568-477B-BC52-B08A490E49DC}" dt="2022-01-09T07:00:35.657" v="216"/>
          <ac:spMkLst>
            <pc:docMk/>
            <pc:sldMk cId="1104663266" sldId="458"/>
            <ac:spMk id="7" creationId="{AD52046F-2318-44C2-85BB-5F52D9E9DA05}"/>
          </ac:spMkLst>
        </pc:spChg>
        <pc:picChg chg="add mod">
          <ac:chgData name="ZHOU LEI" userId="03ec4e8a14db997c" providerId="LiveId" clId="{898C6A47-0568-477B-BC52-B08A490E49DC}" dt="2022-01-30T06:27:45.530" v="468" actId="14100"/>
          <ac:picMkLst>
            <pc:docMk/>
            <pc:sldMk cId="1104663266" sldId="458"/>
            <ac:picMk id="3" creationId="{33E7441A-4198-4841-BB16-623EB970C58F}"/>
          </ac:picMkLst>
        </pc:picChg>
        <pc:picChg chg="del">
          <ac:chgData name="ZHOU LEI" userId="03ec4e8a14db997c" providerId="LiveId" clId="{898C6A47-0568-477B-BC52-B08A490E49DC}" dt="2022-01-09T07:00:31.017" v="211" actId="478"/>
          <ac:picMkLst>
            <pc:docMk/>
            <pc:sldMk cId="1104663266" sldId="458"/>
            <ac:picMk id="4" creationId="{F496635E-B61A-467A-BC0A-66B6649BD768}"/>
          </ac:picMkLst>
        </pc:picChg>
      </pc:sldChg>
      <pc:sldChg chg="addSp delSp modSp add mod">
        <pc:chgData name="ZHOU LEI" userId="03ec4e8a14db997c" providerId="LiveId" clId="{898C6A47-0568-477B-BC52-B08A490E49DC}" dt="2022-01-09T07:02:14.142" v="226" actId="1076"/>
        <pc:sldMkLst>
          <pc:docMk/>
          <pc:sldMk cId="2535496365" sldId="459"/>
        </pc:sldMkLst>
        <pc:picChg chg="del">
          <ac:chgData name="ZHOU LEI" userId="03ec4e8a14db997c" providerId="LiveId" clId="{898C6A47-0568-477B-BC52-B08A490E49DC}" dt="2022-01-09T07:01:05.874" v="222" actId="478"/>
          <ac:picMkLst>
            <pc:docMk/>
            <pc:sldMk cId="2535496365" sldId="459"/>
            <ac:picMk id="3" creationId="{33E7441A-4198-4841-BB16-623EB970C58F}"/>
          </ac:picMkLst>
        </pc:picChg>
        <pc:picChg chg="add mod">
          <ac:chgData name="ZHOU LEI" userId="03ec4e8a14db997c" providerId="LiveId" clId="{898C6A47-0568-477B-BC52-B08A490E49DC}" dt="2022-01-09T07:02:14.142" v="226" actId="1076"/>
          <ac:picMkLst>
            <pc:docMk/>
            <pc:sldMk cId="2535496365" sldId="459"/>
            <ac:picMk id="4" creationId="{D7F84E82-3224-449A-8D62-74894F5C8EBD}"/>
          </ac:picMkLst>
        </pc:picChg>
      </pc:sldChg>
      <pc:sldChg chg="addSp delSp modSp add mod">
        <pc:chgData name="ZHOU LEI" userId="03ec4e8a14db997c" providerId="LiveId" clId="{898C6A47-0568-477B-BC52-B08A490E49DC}" dt="2022-01-09T07:04:17.450" v="279" actId="14100"/>
        <pc:sldMkLst>
          <pc:docMk/>
          <pc:sldMk cId="1160463504" sldId="460"/>
        </pc:sldMkLst>
        <pc:spChg chg="add mod">
          <ac:chgData name="ZHOU LEI" userId="03ec4e8a14db997c" providerId="LiveId" clId="{898C6A47-0568-477B-BC52-B08A490E49DC}" dt="2022-01-09T07:04:17.450" v="279" actId="14100"/>
          <ac:spMkLst>
            <pc:docMk/>
            <pc:sldMk cId="1160463504" sldId="460"/>
            <ac:spMk id="5" creationId="{DB0BB7F1-4C7B-4486-A1FE-FDB1E6928F18}"/>
          </ac:spMkLst>
        </pc:spChg>
        <pc:spChg chg="mod">
          <ac:chgData name="ZHOU LEI" userId="03ec4e8a14db997c" providerId="LiveId" clId="{898C6A47-0568-477B-BC52-B08A490E49DC}" dt="2022-01-09T07:02:37.354" v="233"/>
          <ac:spMkLst>
            <pc:docMk/>
            <pc:sldMk cId="1160463504" sldId="460"/>
            <ac:spMk id="7" creationId="{AD52046F-2318-44C2-85BB-5F52D9E9DA05}"/>
          </ac:spMkLst>
        </pc:spChg>
        <pc:picChg chg="add mod">
          <ac:chgData name="ZHOU LEI" userId="03ec4e8a14db997c" providerId="LiveId" clId="{898C6A47-0568-477B-BC52-B08A490E49DC}" dt="2022-01-09T07:03:27.615" v="238" actId="1076"/>
          <ac:picMkLst>
            <pc:docMk/>
            <pc:sldMk cId="1160463504" sldId="460"/>
            <ac:picMk id="3" creationId="{ACD1444E-D66F-4CAC-A874-1665105A701F}"/>
          </ac:picMkLst>
        </pc:picChg>
        <pc:picChg chg="del">
          <ac:chgData name="ZHOU LEI" userId="03ec4e8a14db997c" providerId="LiveId" clId="{898C6A47-0568-477B-BC52-B08A490E49DC}" dt="2022-01-09T07:02:29.281" v="228" actId="478"/>
          <ac:picMkLst>
            <pc:docMk/>
            <pc:sldMk cId="1160463504" sldId="460"/>
            <ac:picMk id="4" creationId="{D7F84E82-3224-449A-8D62-74894F5C8EBD}"/>
          </ac:picMkLst>
        </pc:picChg>
      </pc:sldChg>
      <pc:sldChg chg="addSp delSp modSp add mod">
        <pc:chgData name="ZHOU LEI" userId="03ec4e8a14db997c" providerId="LiveId" clId="{898C6A47-0568-477B-BC52-B08A490E49DC}" dt="2022-01-30T06:29:52.410" v="479" actId="1076"/>
        <pc:sldMkLst>
          <pc:docMk/>
          <pc:sldMk cId="1346302292" sldId="461"/>
        </pc:sldMkLst>
        <pc:spChg chg="del">
          <ac:chgData name="ZHOU LEI" userId="03ec4e8a14db997c" providerId="LiveId" clId="{898C6A47-0568-477B-BC52-B08A490E49DC}" dt="2022-01-09T07:05:56.534" v="281" actId="478"/>
          <ac:spMkLst>
            <pc:docMk/>
            <pc:sldMk cId="1346302292" sldId="461"/>
            <ac:spMk id="5" creationId="{DB0BB7F1-4C7B-4486-A1FE-FDB1E6928F18}"/>
          </ac:spMkLst>
        </pc:spChg>
        <pc:spChg chg="mod">
          <ac:chgData name="ZHOU LEI" userId="03ec4e8a14db997c" providerId="LiveId" clId="{898C6A47-0568-477B-BC52-B08A490E49DC}" dt="2022-01-09T07:06:02.426" v="286"/>
          <ac:spMkLst>
            <pc:docMk/>
            <pc:sldMk cId="1346302292" sldId="461"/>
            <ac:spMk id="7" creationId="{AD52046F-2318-44C2-85BB-5F52D9E9DA05}"/>
          </ac:spMkLst>
        </pc:spChg>
        <pc:picChg chg="del">
          <ac:chgData name="ZHOU LEI" userId="03ec4e8a14db997c" providerId="LiveId" clId="{898C6A47-0568-477B-BC52-B08A490E49DC}" dt="2022-01-09T07:05:56.534" v="281" actId="478"/>
          <ac:picMkLst>
            <pc:docMk/>
            <pc:sldMk cId="1346302292" sldId="461"/>
            <ac:picMk id="3" creationId="{ACD1444E-D66F-4CAC-A874-1665105A701F}"/>
          </ac:picMkLst>
        </pc:picChg>
        <pc:picChg chg="add mod">
          <ac:chgData name="ZHOU LEI" userId="03ec4e8a14db997c" providerId="LiveId" clId="{898C6A47-0568-477B-BC52-B08A490E49DC}" dt="2022-01-30T06:29:52.410" v="479" actId="1076"/>
          <ac:picMkLst>
            <pc:docMk/>
            <pc:sldMk cId="1346302292" sldId="461"/>
            <ac:picMk id="4" creationId="{1CCD9B87-EA9A-424F-8302-DACB96432753}"/>
          </ac:picMkLst>
        </pc:picChg>
      </pc:sldChg>
      <pc:sldChg chg="addSp delSp modSp add mod">
        <pc:chgData name="ZHOU LEI" userId="03ec4e8a14db997c" providerId="LiveId" clId="{898C6A47-0568-477B-BC52-B08A490E49DC}" dt="2022-01-30T06:28:12.530" v="471" actId="1076"/>
        <pc:sldMkLst>
          <pc:docMk/>
          <pc:sldMk cId="2046702134" sldId="462"/>
        </pc:sldMkLst>
        <pc:spChg chg="del">
          <ac:chgData name="ZHOU LEI" userId="03ec4e8a14db997c" providerId="LiveId" clId="{898C6A47-0568-477B-BC52-B08A490E49DC}" dt="2022-01-09T07:06:20.625" v="288" actId="478"/>
          <ac:spMkLst>
            <pc:docMk/>
            <pc:sldMk cId="2046702134" sldId="462"/>
            <ac:spMk id="5" creationId="{DB0BB7F1-4C7B-4486-A1FE-FDB1E6928F18}"/>
          </ac:spMkLst>
        </pc:spChg>
        <pc:picChg chg="del">
          <ac:chgData name="ZHOU LEI" userId="03ec4e8a14db997c" providerId="LiveId" clId="{898C6A47-0568-477B-BC52-B08A490E49DC}" dt="2022-01-09T07:06:20.625" v="288" actId="478"/>
          <ac:picMkLst>
            <pc:docMk/>
            <pc:sldMk cId="2046702134" sldId="462"/>
            <ac:picMk id="3" creationId="{ACD1444E-D66F-4CAC-A874-1665105A701F}"/>
          </ac:picMkLst>
        </pc:picChg>
        <pc:picChg chg="add mod">
          <ac:chgData name="ZHOU LEI" userId="03ec4e8a14db997c" providerId="LiveId" clId="{898C6A47-0568-477B-BC52-B08A490E49DC}" dt="2022-01-30T06:28:12.530" v="471" actId="1076"/>
          <ac:picMkLst>
            <pc:docMk/>
            <pc:sldMk cId="2046702134" sldId="462"/>
            <ac:picMk id="4" creationId="{8F846284-709A-424D-BBED-B33C02D98DE1}"/>
          </ac:picMkLst>
        </pc:picChg>
      </pc:sldChg>
      <pc:sldChg chg="addSp delSp modSp add mod">
        <pc:chgData name="ZHOU LEI" userId="03ec4e8a14db997c" providerId="LiveId" clId="{898C6A47-0568-477B-BC52-B08A490E49DC}" dt="2022-01-09T07:30:20.128" v="318" actId="1076"/>
        <pc:sldMkLst>
          <pc:docMk/>
          <pc:sldMk cId="661420479" sldId="463"/>
        </pc:sldMkLst>
        <pc:spChg chg="mod">
          <ac:chgData name="ZHOU LEI" userId="03ec4e8a14db997c" providerId="LiveId" clId="{898C6A47-0568-477B-BC52-B08A490E49DC}" dt="2022-01-09T07:29:58.008" v="314"/>
          <ac:spMkLst>
            <pc:docMk/>
            <pc:sldMk cId="661420479" sldId="463"/>
            <ac:spMk id="7" creationId="{AD52046F-2318-44C2-85BB-5F52D9E9DA05}"/>
          </ac:spMkLst>
        </pc:spChg>
        <pc:picChg chg="add mod">
          <ac:chgData name="ZHOU LEI" userId="03ec4e8a14db997c" providerId="LiveId" clId="{898C6A47-0568-477B-BC52-B08A490E49DC}" dt="2022-01-09T07:30:20.128" v="318" actId="1076"/>
          <ac:picMkLst>
            <pc:docMk/>
            <pc:sldMk cId="661420479" sldId="463"/>
            <ac:picMk id="3" creationId="{5C2DF9CF-B595-4176-B78E-5FC31004304B}"/>
          </ac:picMkLst>
        </pc:picChg>
        <pc:picChg chg="del">
          <ac:chgData name="ZHOU LEI" userId="03ec4e8a14db997c" providerId="LiveId" clId="{898C6A47-0568-477B-BC52-B08A490E49DC}" dt="2022-01-09T07:29:51.183" v="300" actId="478"/>
          <ac:picMkLst>
            <pc:docMk/>
            <pc:sldMk cId="661420479" sldId="463"/>
            <ac:picMk id="4" creationId="{1CCD9B87-EA9A-424F-8302-DACB96432753}"/>
          </ac:picMkLst>
        </pc:picChg>
      </pc:sldChg>
      <pc:sldChg chg="add del">
        <pc:chgData name="ZHOU LEI" userId="03ec4e8a14db997c" providerId="LiveId" clId="{898C6A47-0568-477B-BC52-B08A490E49DC}" dt="2022-01-09T07:29:48.996" v="299" actId="47"/>
        <pc:sldMkLst>
          <pc:docMk/>
          <pc:sldMk cId="752776840" sldId="464"/>
        </pc:sldMkLst>
      </pc:sldChg>
      <pc:sldChg chg="addSp delSp modSp add mod">
        <pc:chgData name="ZHOU LEI" userId="03ec4e8a14db997c" providerId="LiveId" clId="{898C6A47-0568-477B-BC52-B08A490E49DC}" dt="2022-01-09T07:54:08.130" v="341" actId="1076"/>
        <pc:sldMkLst>
          <pc:docMk/>
          <pc:sldMk cId="2475395879" sldId="464"/>
        </pc:sldMkLst>
        <pc:spChg chg="mod">
          <ac:chgData name="ZHOU LEI" userId="03ec4e8a14db997c" providerId="LiveId" clId="{898C6A47-0568-477B-BC52-B08A490E49DC}" dt="2022-01-09T07:53:28.252" v="336"/>
          <ac:spMkLst>
            <pc:docMk/>
            <pc:sldMk cId="2475395879" sldId="464"/>
            <ac:spMk id="7" creationId="{AD52046F-2318-44C2-85BB-5F52D9E9DA05}"/>
          </ac:spMkLst>
        </pc:spChg>
        <pc:picChg chg="del">
          <ac:chgData name="ZHOU LEI" userId="03ec4e8a14db997c" providerId="LiveId" clId="{898C6A47-0568-477B-BC52-B08A490E49DC}" dt="2022-01-09T07:53:12.264" v="320" actId="478"/>
          <ac:picMkLst>
            <pc:docMk/>
            <pc:sldMk cId="2475395879" sldId="464"/>
            <ac:picMk id="3" creationId="{5C2DF9CF-B595-4176-B78E-5FC31004304B}"/>
          </ac:picMkLst>
        </pc:picChg>
        <pc:picChg chg="add mod">
          <ac:chgData name="ZHOU LEI" userId="03ec4e8a14db997c" providerId="LiveId" clId="{898C6A47-0568-477B-BC52-B08A490E49DC}" dt="2022-01-09T07:54:08.130" v="341" actId="1076"/>
          <ac:picMkLst>
            <pc:docMk/>
            <pc:sldMk cId="2475395879" sldId="464"/>
            <ac:picMk id="4" creationId="{02BF1367-DFFF-4FE0-B663-048C83BFEAAE}"/>
          </ac:picMkLst>
        </pc:picChg>
      </pc:sldChg>
      <pc:sldChg chg="addSp delSp modSp add mod">
        <pc:chgData name="ZHOU LEI" userId="03ec4e8a14db997c" providerId="LiveId" clId="{898C6A47-0568-477B-BC52-B08A490E49DC}" dt="2022-01-09T07:54:48.188" v="350" actId="1076"/>
        <pc:sldMkLst>
          <pc:docMk/>
          <pc:sldMk cId="318337603" sldId="465"/>
        </pc:sldMkLst>
        <pc:picChg chg="add mod">
          <ac:chgData name="ZHOU LEI" userId="03ec4e8a14db997c" providerId="LiveId" clId="{898C6A47-0568-477B-BC52-B08A490E49DC}" dt="2022-01-09T07:54:31.864" v="346" actId="14100"/>
          <ac:picMkLst>
            <pc:docMk/>
            <pc:sldMk cId="318337603" sldId="465"/>
            <ac:picMk id="3" creationId="{8493858F-582B-4B5D-91CE-AABD3DAFA0EE}"/>
          </ac:picMkLst>
        </pc:picChg>
        <pc:picChg chg="del">
          <ac:chgData name="ZHOU LEI" userId="03ec4e8a14db997c" providerId="LiveId" clId="{898C6A47-0568-477B-BC52-B08A490E49DC}" dt="2022-01-09T07:54:13.316" v="343" actId="478"/>
          <ac:picMkLst>
            <pc:docMk/>
            <pc:sldMk cId="318337603" sldId="465"/>
            <ac:picMk id="4" creationId="{02BF1367-DFFF-4FE0-B663-048C83BFEAAE}"/>
          </ac:picMkLst>
        </pc:picChg>
        <pc:picChg chg="add mod">
          <ac:chgData name="ZHOU LEI" userId="03ec4e8a14db997c" providerId="LiveId" clId="{898C6A47-0568-477B-BC52-B08A490E49DC}" dt="2022-01-09T07:54:48.188" v="350" actId="1076"/>
          <ac:picMkLst>
            <pc:docMk/>
            <pc:sldMk cId="318337603" sldId="465"/>
            <ac:picMk id="6" creationId="{27D5EC1A-4A39-441A-A2C8-B97A37D39C1C}"/>
          </ac:picMkLst>
        </pc:picChg>
      </pc:sldChg>
      <pc:sldChg chg="addSp delSp modSp add mod">
        <pc:chgData name="ZHOU LEI" userId="03ec4e8a14db997c" providerId="LiveId" clId="{898C6A47-0568-477B-BC52-B08A490E49DC}" dt="2022-01-30T05:55:38.336" v="460" actId="1076"/>
        <pc:sldMkLst>
          <pc:docMk/>
          <pc:sldMk cId="3352521779" sldId="466"/>
        </pc:sldMkLst>
        <pc:spChg chg="mod">
          <ac:chgData name="ZHOU LEI" userId="03ec4e8a14db997c" providerId="LiveId" clId="{898C6A47-0568-477B-BC52-B08A490E49DC}" dt="2022-01-30T05:48:51.965" v="437"/>
          <ac:spMkLst>
            <pc:docMk/>
            <pc:sldMk cId="3352521779" sldId="466"/>
            <ac:spMk id="7" creationId="{AD52046F-2318-44C2-85BB-5F52D9E9DA05}"/>
          </ac:spMkLst>
        </pc:spChg>
        <pc:picChg chg="add mod">
          <ac:chgData name="ZHOU LEI" userId="03ec4e8a14db997c" providerId="LiveId" clId="{898C6A47-0568-477B-BC52-B08A490E49DC}" dt="2022-01-30T05:55:33.684" v="458" actId="14100"/>
          <ac:picMkLst>
            <pc:docMk/>
            <pc:sldMk cId="3352521779" sldId="466"/>
            <ac:picMk id="3" creationId="{452F0E48-769A-401A-A089-1B22D3DF6E65}"/>
          </ac:picMkLst>
        </pc:picChg>
        <pc:picChg chg="del">
          <ac:chgData name="ZHOU LEI" userId="03ec4e8a14db997c" providerId="LiveId" clId="{898C6A47-0568-477B-BC52-B08A490E49DC}" dt="2022-01-30T05:48:22.743" v="404" actId="478"/>
          <ac:picMkLst>
            <pc:docMk/>
            <pc:sldMk cId="3352521779" sldId="466"/>
            <ac:picMk id="4" creationId="{BFABACC2-8185-438C-9C9B-6EE07A3458CC}"/>
          </ac:picMkLst>
        </pc:picChg>
        <pc:picChg chg="add mod">
          <ac:chgData name="ZHOU LEI" userId="03ec4e8a14db997c" providerId="LiveId" clId="{898C6A47-0568-477B-BC52-B08A490E49DC}" dt="2022-01-30T05:55:38.336" v="460" actId="1076"/>
          <ac:picMkLst>
            <pc:docMk/>
            <pc:sldMk cId="3352521779" sldId="466"/>
            <ac:picMk id="6" creationId="{B0FE2028-BB23-4B5A-9D49-A11E8F4C4FC7}"/>
          </ac:picMkLst>
        </pc:picChg>
        <pc:picChg chg="add mod">
          <ac:chgData name="ZHOU LEI" userId="03ec4e8a14db997c" providerId="LiveId" clId="{898C6A47-0568-477B-BC52-B08A490E49DC}" dt="2022-01-30T05:55:36.333" v="459" actId="1076"/>
          <ac:picMkLst>
            <pc:docMk/>
            <pc:sldMk cId="3352521779" sldId="466"/>
            <ac:picMk id="9" creationId="{335590D3-2785-4081-A394-5792620890CD}"/>
          </ac:picMkLst>
        </pc:picChg>
      </pc:sldChg>
    </pc:docChg>
  </pc:docChgLst>
  <pc:docChgLst>
    <pc:chgData name="ZHOU LEI" userId="03ec4e8a14db997c" providerId="LiveId" clId="{42408E48-BCBD-4BEB-9795-D9224E9B3415}"/>
    <pc:docChg chg="undo custSel addSld delSld modSld">
      <pc:chgData name="ZHOU LEI" userId="03ec4e8a14db997c" providerId="LiveId" clId="{42408E48-BCBD-4BEB-9795-D9224E9B3415}" dt="2022-01-09T03:25:07.945" v="147" actId="1076"/>
      <pc:docMkLst>
        <pc:docMk/>
      </pc:docMkLst>
      <pc:sldChg chg="modSp mod">
        <pc:chgData name="ZHOU LEI" userId="03ec4e8a14db997c" providerId="LiveId" clId="{42408E48-BCBD-4BEB-9795-D9224E9B3415}" dt="2022-01-09T02:52:19.540" v="15"/>
        <pc:sldMkLst>
          <pc:docMk/>
          <pc:sldMk cId="3883858322" sldId="285"/>
        </pc:sldMkLst>
        <pc:spChg chg="mod">
          <ac:chgData name="ZHOU LEI" userId="03ec4e8a14db997c" providerId="LiveId" clId="{42408E48-BCBD-4BEB-9795-D9224E9B3415}" dt="2022-01-09T02:52:19.540" v="15"/>
          <ac:spMkLst>
            <pc:docMk/>
            <pc:sldMk cId="3883858322" sldId="285"/>
            <ac:spMk id="7" creationId="{10E54BA4-869A-441A-8438-AFB5A5138896}"/>
          </ac:spMkLst>
        </pc:spChg>
      </pc:sldChg>
      <pc:sldChg chg="addSp delSp modSp mod">
        <pc:chgData name="ZHOU LEI" userId="03ec4e8a14db997c" providerId="LiveId" clId="{42408E48-BCBD-4BEB-9795-D9224E9B3415}" dt="2022-01-09T03:11:23.896" v="31" actId="1076"/>
        <pc:sldMkLst>
          <pc:docMk/>
          <pc:sldMk cId="1455488487" sldId="410"/>
        </pc:sldMkLst>
        <pc:spChg chg="mod">
          <ac:chgData name="ZHOU LEI" userId="03ec4e8a14db997c" providerId="LiveId" clId="{42408E48-BCBD-4BEB-9795-D9224E9B3415}" dt="2022-01-09T02:52:44.916" v="23"/>
          <ac:spMkLst>
            <pc:docMk/>
            <pc:sldMk cId="1455488487" sldId="410"/>
            <ac:spMk id="7" creationId="{AD52046F-2318-44C2-85BB-5F52D9E9DA05}"/>
          </ac:spMkLst>
        </pc:spChg>
        <pc:picChg chg="add mod">
          <ac:chgData name="ZHOU LEI" userId="03ec4e8a14db997c" providerId="LiveId" clId="{42408E48-BCBD-4BEB-9795-D9224E9B3415}" dt="2022-01-09T03:10:58.460" v="27" actId="1076"/>
          <ac:picMkLst>
            <pc:docMk/>
            <pc:sldMk cId="1455488487" sldId="410"/>
            <ac:picMk id="3" creationId="{41901F5D-D609-4A06-A498-6E432BB0E4B1}"/>
          </ac:picMkLst>
        </pc:picChg>
        <pc:picChg chg="del">
          <ac:chgData name="ZHOU LEI" userId="03ec4e8a14db997c" providerId="LiveId" clId="{42408E48-BCBD-4BEB-9795-D9224E9B3415}" dt="2022-01-09T02:52:23.914" v="16" actId="478"/>
          <ac:picMkLst>
            <pc:docMk/>
            <pc:sldMk cId="1455488487" sldId="410"/>
            <ac:picMk id="4" creationId="{12154643-8B43-4A20-B621-AC85BE9B48B9}"/>
          </ac:picMkLst>
        </pc:picChg>
        <pc:picChg chg="add mod">
          <ac:chgData name="ZHOU LEI" userId="03ec4e8a14db997c" providerId="LiveId" clId="{42408E48-BCBD-4BEB-9795-D9224E9B3415}" dt="2022-01-09T03:11:23.896" v="31" actId="1076"/>
          <ac:picMkLst>
            <pc:docMk/>
            <pc:sldMk cId="1455488487" sldId="410"/>
            <ac:picMk id="6" creationId="{4710A73E-BC17-4670-8FE0-4968A775F2C5}"/>
          </ac:picMkLst>
        </pc:picChg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386480041" sldId="433"/>
        </pc:sldMkLst>
      </pc:sldChg>
      <pc:sldChg chg="addSp delSp modSp add mod">
        <pc:chgData name="ZHOU LEI" userId="03ec4e8a14db997c" providerId="LiveId" clId="{42408E48-BCBD-4BEB-9795-D9224E9B3415}" dt="2022-01-09T03:12:26.111" v="43" actId="1076"/>
        <pc:sldMkLst>
          <pc:docMk/>
          <pc:sldMk cId="444681294" sldId="433"/>
        </pc:sldMkLst>
        <pc:picChg chg="del">
          <ac:chgData name="ZHOU LEI" userId="03ec4e8a14db997c" providerId="LiveId" clId="{42408E48-BCBD-4BEB-9795-D9224E9B3415}" dt="2022-01-09T03:12:00.882" v="33" actId="478"/>
          <ac:picMkLst>
            <pc:docMk/>
            <pc:sldMk cId="444681294" sldId="433"/>
            <ac:picMk id="3" creationId="{41901F5D-D609-4A06-A498-6E432BB0E4B1}"/>
          </ac:picMkLst>
        </pc:picChg>
        <pc:picChg chg="add mod">
          <ac:chgData name="ZHOU LEI" userId="03ec4e8a14db997c" providerId="LiveId" clId="{42408E48-BCBD-4BEB-9795-D9224E9B3415}" dt="2022-01-09T03:12:22.846" v="42" actId="1076"/>
          <ac:picMkLst>
            <pc:docMk/>
            <pc:sldMk cId="444681294" sldId="433"/>
            <ac:picMk id="4" creationId="{00532A2B-8CAD-4C36-9DE6-35BA134FF470}"/>
          </ac:picMkLst>
        </pc:picChg>
        <pc:picChg chg="del">
          <ac:chgData name="ZHOU LEI" userId="03ec4e8a14db997c" providerId="LiveId" clId="{42408E48-BCBD-4BEB-9795-D9224E9B3415}" dt="2022-01-09T03:12:00.882" v="33" actId="478"/>
          <ac:picMkLst>
            <pc:docMk/>
            <pc:sldMk cId="444681294" sldId="433"/>
            <ac:picMk id="6" creationId="{4710A73E-BC17-4670-8FE0-4968A775F2C5}"/>
          </ac:picMkLst>
        </pc:picChg>
        <pc:picChg chg="add mod">
          <ac:chgData name="ZHOU LEI" userId="03ec4e8a14db997c" providerId="LiveId" clId="{42408E48-BCBD-4BEB-9795-D9224E9B3415}" dt="2022-01-09T03:12:26.111" v="43" actId="1076"/>
          <ac:picMkLst>
            <pc:docMk/>
            <pc:sldMk cId="444681294" sldId="433"/>
            <ac:picMk id="8" creationId="{AA4B6330-0B5C-4FE3-ABE0-D0C823E0AE4B}"/>
          </ac:picMkLst>
        </pc:picChg>
      </pc:sldChg>
      <pc:sldChg chg="addSp delSp modSp add mod">
        <pc:chgData name="ZHOU LEI" userId="03ec4e8a14db997c" providerId="LiveId" clId="{42408E48-BCBD-4BEB-9795-D9224E9B3415}" dt="2022-01-09T03:13:41.849" v="62"/>
        <pc:sldMkLst>
          <pc:docMk/>
          <pc:sldMk cId="3684909892" sldId="434"/>
        </pc:sldMkLst>
        <pc:spChg chg="mod">
          <ac:chgData name="ZHOU LEI" userId="03ec4e8a14db997c" providerId="LiveId" clId="{42408E48-BCBD-4BEB-9795-D9224E9B3415}" dt="2022-01-09T03:13:41.849" v="62"/>
          <ac:spMkLst>
            <pc:docMk/>
            <pc:sldMk cId="3684909892" sldId="434"/>
            <ac:spMk id="7" creationId="{AD52046F-2318-44C2-85BB-5F52D9E9DA05}"/>
          </ac:spMkLst>
        </pc:spChg>
        <pc:picChg chg="add mod">
          <ac:chgData name="ZHOU LEI" userId="03ec4e8a14db997c" providerId="LiveId" clId="{42408E48-BCBD-4BEB-9795-D9224E9B3415}" dt="2022-01-09T03:13:16.855" v="58" actId="1076"/>
          <ac:picMkLst>
            <pc:docMk/>
            <pc:sldMk cId="3684909892" sldId="434"/>
            <ac:picMk id="3" creationId="{C62CFAB3-1FF2-4461-B5E2-C2E2F79A8931}"/>
          </ac:picMkLst>
        </pc:picChg>
        <pc:picChg chg="del">
          <ac:chgData name="ZHOU LEI" userId="03ec4e8a14db997c" providerId="LiveId" clId="{42408E48-BCBD-4BEB-9795-D9224E9B3415}" dt="2022-01-09T03:12:41.910" v="45" actId="478"/>
          <ac:picMkLst>
            <pc:docMk/>
            <pc:sldMk cId="3684909892" sldId="434"/>
            <ac:picMk id="4" creationId="{00532A2B-8CAD-4C36-9DE6-35BA134FF470}"/>
          </ac:picMkLst>
        </pc:picChg>
        <pc:picChg chg="del">
          <ac:chgData name="ZHOU LEI" userId="03ec4e8a14db997c" providerId="LiveId" clId="{42408E48-BCBD-4BEB-9795-D9224E9B3415}" dt="2022-01-09T03:12:41.910" v="45" actId="478"/>
          <ac:picMkLst>
            <pc:docMk/>
            <pc:sldMk cId="3684909892" sldId="434"/>
            <ac:picMk id="8" creationId="{AA4B6330-0B5C-4FE3-ABE0-D0C823E0AE4B}"/>
          </ac:picMkLst>
        </pc:picChg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4021420325" sldId="434"/>
        </pc:sldMkLst>
      </pc:sldChg>
      <pc:sldChg chg="addSp delSp modSp add mod">
        <pc:chgData name="ZHOU LEI" userId="03ec4e8a14db997c" providerId="LiveId" clId="{42408E48-BCBD-4BEB-9795-D9224E9B3415}" dt="2022-01-09T03:14:18.513" v="75" actId="1076"/>
        <pc:sldMkLst>
          <pc:docMk/>
          <pc:sldMk cId="1306463007" sldId="435"/>
        </pc:sldMkLst>
        <pc:picChg chg="del">
          <ac:chgData name="ZHOU LEI" userId="03ec4e8a14db997c" providerId="LiveId" clId="{42408E48-BCBD-4BEB-9795-D9224E9B3415}" dt="2022-01-09T03:13:47.551" v="64" actId="478"/>
          <ac:picMkLst>
            <pc:docMk/>
            <pc:sldMk cId="1306463007" sldId="435"/>
            <ac:picMk id="3" creationId="{C62CFAB3-1FF2-4461-B5E2-C2E2F79A8931}"/>
          </ac:picMkLst>
        </pc:picChg>
        <pc:picChg chg="add mod">
          <ac:chgData name="ZHOU LEI" userId="03ec4e8a14db997c" providerId="LiveId" clId="{42408E48-BCBD-4BEB-9795-D9224E9B3415}" dt="2022-01-09T03:14:18.513" v="75" actId="1076"/>
          <ac:picMkLst>
            <pc:docMk/>
            <pc:sldMk cId="1306463007" sldId="435"/>
            <ac:picMk id="4" creationId="{EECA12C3-954B-413F-8A09-712BA66628EC}"/>
          </ac:picMkLst>
        </pc:picChg>
        <pc:picChg chg="add mod">
          <ac:chgData name="ZHOU LEI" userId="03ec4e8a14db997c" providerId="LiveId" clId="{42408E48-BCBD-4BEB-9795-D9224E9B3415}" dt="2022-01-09T03:14:16.295" v="74" actId="1076"/>
          <ac:picMkLst>
            <pc:docMk/>
            <pc:sldMk cId="1306463007" sldId="435"/>
            <ac:picMk id="6" creationId="{B451C9BD-BFB4-4FFB-9B0D-6A831C24460E}"/>
          </ac:picMkLst>
        </pc:picChg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3755378652" sldId="435"/>
        </pc:sldMkLst>
      </pc:sldChg>
      <pc:sldChg chg="addSp delSp modSp add mod">
        <pc:chgData name="ZHOU LEI" userId="03ec4e8a14db997c" providerId="LiveId" clId="{42408E48-BCBD-4BEB-9795-D9224E9B3415}" dt="2022-01-09T03:16:27.660" v="133" actId="1076"/>
        <pc:sldMkLst>
          <pc:docMk/>
          <pc:sldMk cId="2302916919" sldId="436"/>
        </pc:sldMkLst>
        <pc:spChg chg="add mod">
          <ac:chgData name="ZHOU LEI" userId="03ec4e8a14db997c" providerId="LiveId" clId="{42408E48-BCBD-4BEB-9795-D9224E9B3415}" dt="2022-01-09T03:16:27.192" v="132" actId="123"/>
          <ac:spMkLst>
            <pc:docMk/>
            <pc:sldMk cId="2302916919" sldId="436"/>
            <ac:spMk id="9" creationId="{3E61F41C-5D4E-49B9-9E18-706EE5A89AFF}"/>
          </ac:spMkLst>
        </pc:spChg>
        <pc:picChg chg="add mod">
          <ac:chgData name="ZHOU LEI" userId="03ec4e8a14db997c" providerId="LiveId" clId="{42408E48-BCBD-4BEB-9795-D9224E9B3415}" dt="2022-01-09T03:15:05.109" v="81" actId="1076"/>
          <ac:picMkLst>
            <pc:docMk/>
            <pc:sldMk cId="2302916919" sldId="436"/>
            <ac:picMk id="3" creationId="{064E313E-138D-433E-AAEF-2C1A9BA5E97C}"/>
          </ac:picMkLst>
        </pc:picChg>
        <pc:picChg chg="del">
          <ac:chgData name="ZHOU LEI" userId="03ec4e8a14db997c" providerId="LiveId" clId="{42408E48-BCBD-4BEB-9795-D9224E9B3415}" dt="2022-01-09T03:14:32.323" v="77" actId="478"/>
          <ac:picMkLst>
            <pc:docMk/>
            <pc:sldMk cId="2302916919" sldId="436"/>
            <ac:picMk id="4" creationId="{EECA12C3-954B-413F-8A09-712BA66628EC}"/>
          </ac:picMkLst>
        </pc:picChg>
        <pc:picChg chg="del">
          <ac:chgData name="ZHOU LEI" userId="03ec4e8a14db997c" providerId="LiveId" clId="{42408E48-BCBD-4BEB-9795-D9224E9B3415}" dt="2022-01-09T03:14:32.323" v="77" actId="478"/>
          <ac:picMkLst>
            <pc:docMk/>
            <pc:sldMk cId="2302916919" sldId="436"/>
            <ac:picMk id="6" creationId="{B451C9BD-BFB4-4FFB-9B0D-6A831C24460E}"/>
          </ac:picMkLst>
        </pc:picChg>
        <pc:picChg chg="add mod">
          <ac:chgData name="ZHOU LEI" userId="03ec4e8a14db997c" providerId="LiveId" clId="{42408E48-BCBD-4BEB-9795-D9224E9B3415}" dt="2022-01-09T03:16:27.660" v="133" actId="1076"/>
          <ac:picMkLst>
            <pc:docMk/>
            <pc:sldMk cId="2302916919" sldId="436"/>
            <ac:picMk id="8" creationId="{4546E004-BB0B-4747-887F-DBC1392F4A85}"/>
          </ac:picMkLst>
        </pc:picChg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2708099109" sldId="436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169178258" sldId="437"/>
        </pc:sldMkLst>
      </pc:sldChg>
      <pc:sldChg chg="addSp delSp modSp add del mod">
        <pc:chgData name="ZHOU LEI" userId="03ec4e8a14db997c" providerId="LiveId" clId="{42408E48-BCBD-4BEB-9795-D9224E9B3415}" dt="2022-01-09T03:24:58.940" v="141" actId="2696"/>
        <pc:sldMkLst>
          <pc:docMk/>
          <pc:sldMk cId="214807956" sldId="437"/>
        </pc:sldMkLst>
        <pc:spChg chg="del">
          <ac:chgData name="ZHOU LEI" userId="03ec4e8a14db997c" providerId="LiveId" clId="{42408E48-BCBD-4BEB-9795-D9224E9B3415}" dt="2022-01-09T03:19:26.738" v="135" actId="478"/>
          <ac:spMkLst>
            <pc:docMk/>
            <pc:sldMk cId="214807956" sldId="437"/>
            <ac:spMk id="9" creationId="{3E61F41C-5D4E-49B9-9E18-706EE5A89AFF}"/>
          </ac:spMkLst>
        </pc:spChg>
        <pc:picChg chg="del">
          <ac:chgData name="ZHOU LEI" userId="03ec4e8a14db997c" providerId="LiveId" clId="{42408E48-BCBD-4BEB-9795-D9224E9B3415}" dt="2022-01-09T03:19:26.738" v="135" actId="478"/>
          <ac:picMkLst>
            <pc:docMk/>
            <pc:sldMk cId="214807956" sldId="437"/>
            <ac:picMk id="3" creationId="{064E313E-138D-433E-AAEF-2C1A9BA5E97C}"/>
          </ac:picMkLst>
        </pc:picChg>
        <pc:picChg chg="add mod">
          <ac:chgData name="ZHOU LEI" userId="03ec4e8a14db997c" providerId="LiveId" clId="{42408E48-BCBD-4BEB-9795-D9224E9B3415}" dt="2022-01-09T03:19:44.740" v="139" actId="1076"/>
          <ac:picMkLst>
            <pc:docMk/>
            <pc:sldMk cId="214807956" sldId="437"/>
            <ac:picMk id="4" creationId="{70D6880B-4436-4C31-BDC7-213892426F8F}"/>
          </ac:picMkLst>
        </pc:picChg>
        <pc:picChg chg="del">
          <ac:chgData name="ZHOU LEI" userId="03ec4e8a14db997c" providerId="LiveId" clId="{42408E48-BCBD-4BEB-9795-D9224E9B3415}" dt="2022-01-09T03:19:26.738" v="135" actId="478"/>
          <ac:picMkLst>
            <pc:docMk/>
            <pc:sldMk cId="214807956" sldId="437"/>
            <ac:picMk id="8" creationId="{4546E004-BB0B-4747-887F-DBC1392F4A85}"/>
          </ac:picMkLst>
        </pc:picChg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1981793440" sldId="438"/>
        </pc:sldMkLst>
      </pc:sldChg>
      <pc:sldChg chg="addSp delSp modSp add mod">
        <pc:chgData name="ZHOU LEI" userId="03ec4e8a14db997c" providerId="LiveId" clId="{42408E48-BCBD-4BEB-9795-D9224E9B3415}" dt="2022-01-09T03:25:07.945" v="147" actId="1076"/>
        <pc:sldMkLst>
          <pc:docMk/>
          <pc:sldMk cId="2150991398" sldId="438"/>
        </pc:sldMkLst>
        <pc:picChg chg="add mod">
          <ac:chgData name="ZHOU LEI" userId="03ec4e8a14db997c" providerId="LiveId" clId="{42408E48-BCBD-4BEB-9795-D9224E9B3415}" dt="2022-01-09T03:25:07.945" v="147" actId="1076"/>
          <ac:picMkLst>
            <pc:docMk/>
            <pc:sldMk cId="2150991398" sldId="438"/>
            <ac:picMk id="3" creationId="{89A63014-EBE4-463F-9F73-C2FEC4AB81A1}"/>
          </ac:picMkLst>
        </pc:picChg>
        <pc:picChg chg="del">
          <ac:chgData name="ZHOU LEI" userId="03ec4e8a14db997c" providerId="LiveId" clId="{42408E48-BCBD-4BEB-9795-D9224E9B3415}" dt="2022-01-09T03:25:02.707" v="143" actId="478"/>
          <ac:picMkLst>
            <pc:docMk/>
            <pc:sldMk cId="2150991398" sldId="438"/>
            <ac:picMk id="4" creationId="{70D6880B-4436-4C31-BDC7-213892426F8F}"/>
          </ac:picMkLst>
        </pc:picChg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2098337976" sldId="439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3250873041" sldId="440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3553098021" sldId="441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4185883888" sldId="442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520756688" sldId="443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2081985627" sldId="444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1533663273" sldId="445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301067586" sldId="446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3077680889" sldId="447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1500248285" sldId="448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4271156431" sldId="449"/>
        </pc:sldMkLst>
      </pc:sldChg>
      <pc:sldChg chg="del">
        <pc:chgData name="ZHOU LEI" userId="03ec4e8a14db997c" providerId="LiveId" clId="{42408E48-BCBD-4BEB-9795-D9224E9B3415}" dt="2022-01-09T02:52:02.388" v="0" actId="47"/>
        <pc:sldMkLst>
          <pc:docMk/>
          <pc:sldMk cId="1468216228" sldId="450"/>
        </pc:sldMkLst>
      </pc:sldChg>
    </pc:docChg>
  </pc:docChgLst>
  <pc:docChgLst>
    <pc:chgData name="ZHOU LEI" userId="03ec4e8a14db997c" providerId="LiveId" clId="{3BA4310E-95FC-4D0F-80D0-648CEF0CE1BB}"/>
    <pc:docChg chg="modSld">
      <pc:chgData name="ZHOU LEI" userId="03ec4e8a14db997c" providerId="LiveId" clId="{3BA4310E-95FC-4D0F-80D0-648CEF0CE1BB}" dt="2022-01-29T15:40:08.002" v="22" actId="14100"/>
      <pc:docMkLst>
        <pc:docMk/>
      </pc:docMkLst>
      <pc:sldChg chg="addSp modSp mod">
        <pc:chgData name="ZHOU LEI" userId="03ec4e8a14db997c" providerId="LiveId" clId="{3BA4310E-95FC-4D0F-80D0-648CEF0CE1BB}" dt="2022-01-29T15:40:08.002" v="22" actId="14100"/>
        <pc:sldMkLst>
          <pc:docMk/>
          <pc:sldMk cId="444681294" sldId="433"/>
        </pc:sldMkLst>
        <pc:spChg chg="add mod">
          <ac:chgData name="ZHOU LEI" userId="03ec4e8a14db997c" providerId="LiveId" clId="{3BA4310E-95FC-4D0F-80D0-648CEF0CE1BB}" dt="2022-01-29T15:40:08.002" v="22" actId="14100"/>
          <ac:spMkLst>
            <pc:docMk/>
            <pc:sldMk cId="444681294" sldId="433"/>
            <ac:spMk id="2" creationId="{40C8D86B-05CA-41C9-AE1D-AFEE588EF32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55885-46F6-4B04-94B8-18C71A104483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C52C1-9E2B-41C1-80FA-1AE7B077F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3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0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4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5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46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8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55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75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4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42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2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7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76004-E750-42A5-85C1-C7284AF8A4E2}" type="datetimeFigureOut">
              <a:rPr lang="zh-CN" altLang="en-US" smtClean="0"/>
              <a:t>2022/1/30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59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319726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31199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E54BA4-869A-441A-8438-AFB5A513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10"/>
            <a:ext cx="4849029" cy="416009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6300" dirty="0">
                <a:solidFill>
                  <a:srgbClr val="FFFFFF"/>
                </a:solidFill>
              </a:rPr>
              <a:t>第六章</a:t>
            </a:r>
            <a:br>
              <a:rPr lang="en-US" altLang="zh-CN" sz="6300" dirty="0">
                <a:solidFill>
                  <a:srgbClr val="FFFFFF"/>
                </a:solidFill>
              </a:rPr>
            </a:br>
            <a:br>
              <a:rPr lang="en-US" altLang="zh-CN" sz="6300" dirty="0">
                <a:solidFill>
                  <a:srgbClr val="FFFFFF"/>
                </a:solidFill>
              </a:rPr>
            </a:br>
            <a:r>
              <a:rPr lang="zh-CN" altLang="en-US" sz="6300" dirty="0">
                <a:solidFill>
                  <a:srgbClr val="FFFFFF"/>
                </a:solidFill>
              </a:rPr>
              <a:t>大气环流与气候</a:t>
            </a:r>
          </a:p>
        </p:txBody>
      </p:sp>
    </p:spTree>
    <p:extLst>
      <p:ext uri="{BB962C8B-B14F-4D97-AF65-F5344CB8AC3E}">
        <p14:creationId xmlns:p14="http://schemas.microsoft.com/office/powerpoint/2010/main" val="3883858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大气运动和径向热输送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A63014-EBE4-463F-9F73-C2FEC4AB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3" y="1524579"/>
            <a:ext cx="6664035" cy="17507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9C4F2F-1AA4-4C91-8091-89411CA5D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3" y="3582700"/>
            <a:ext cx="6635751" cy="2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9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大气运动和径向热输送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223803-BBBE-480D-93D8-6361CECE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08801"/>
            <a:ext cx="7416718" cy="4722666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20BC24-8C57-4EC0-BC98-03EB03C432A8}"/>
              </a:ext>
            </a:extLst>
          </p:cNvPr>
          <p:cNvCxnSpPr>
            <a:cxnSpLocks/>
          </p:cNvCxnSpPr>
          <p:nvPr/>
        </p:nvCxnSpPr>
        <p:spPr>
          <a:xfrm>
            <a:off x="5327009" y="5478011"/>
            <a:ext cx="25502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7176B0C-0721-43E0-BEE4-F2D3273FA155}"/>
              </a:ext>
            </a:extLst>
          </p:cNvPr>
          <p:cNvCxnSpPr>
            <a:cxnSpLocks/>
          </p:cNvCxnSpPr>
          <p:nvPr/>
        </p:nvCxnSpPr>
        <p:spPr>
          <a:xfrm>
            <a:off x="689295" y="5697523"/>
            <a:ext cx="6781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20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D9A7-F8D1-4329-B4C9-1C187FFF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3">
                <a:extLst>
                  <a:ext uri="{FF2B5EF4-FFF2-40B4-BE49-F238E27FC236}">
                    <a16:creationId xmlns:a16="http://schemas.microsoft.com/office/drawing/2014/main" id="{8A84D94A-4FFA-4CF7-A9B8-2F035A41EC1D}"/>
                  </a:ext>
                </a:extLst>
              </p:cNvPr>
              <p:cNvSpPr/>
              <p:nvPr/>
            </p:nvSpPr>
            <p:spPr>
              <a:xfrm>
                <a:off x="3259333" y="1677681"/>
                <a:ext cx="26670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Condition: </a:t>
                </a:r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3">
                <a:extLst>
                  <a:ext uri="{FF2B5EF4-FFF2-40B4-BE49-F238E27FC236}">
                    <a16:creationId xmlns:a16="http://schemas.microsoft.com/office/drawing/2014/main" id="{8A84D94A-4FFA-4CF7-A9B8-2F035A41E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333" y="1677681"/>
                <a:ext cx="2667012" cy="461665"/>
              </a:xfrm>
              <a:prstGeom prst="rect">
                <a:avLst/>
              </a:prstGeom>
              <a:blipFill>
                <a:blip r:embed="rId2"/>
                <a:stretch>
                  <a:fillRect l="-366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4">
            <a:extLst>
              <a:ext uri="{FF2B5EF4-FFF2-40B4-BE49-F238E27FC236}">
                <a16:creationId xmlns:a16="http://schemas.microsoft.com/office/drawing/2014/main" id="{B59B5048-3542-43BE-AB78-F296DACAF233}"/>
              </a:ext>
            </a:extLst>
          </p:cNvPr>
          <p:cNvSpPr txBox="1"/>
          <p:nvPr/>
        </p:nvSpPr>
        <p:spPr>
          <a:xfrm>
            <a:off x="827584" y="2420379"/>
            <a:ext cx="3882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Define the stream function as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5">
                <a:extLst>
                  <a:ext uri="{FF2B5EF4-FFF2-40B4-BE49-F238E27FC236}">
                    <a16:creationId xmlns:a16="http://schemas.microsoft.com/office/drawing/2014/main" id="{99400A0B-A62D-489F-BE5F-4274D552A607}"/>
                  </a:ext>
                </a:extLst>
              </p:cNvPr>
              <p:cNvSpPr/>
              <p:nvPr/>
            </p:nvSpPr>
            <p:spPr>
              <a:xfrm>
                <a:off x="2286000" y="2773812"/>
                <a:ext cx="4572000" cy="12212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=∫</m:t>
                      </m:r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udy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vdx</m:t>
                          </m:r>
                        </m:e>
                      </m:d>
                    </m:oMath>
                  </m:oMathPara>
                </a14:m>
                <a:endParaRPr lang="zh-CN" altLang="zh-CN" sz="24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δψ</m:t>
                      </m:r>
                      <m: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uδy</m:t>
                      </m:r>
                      <m:r>
                        <a:rPr lang="en-US" altLang="zh-CN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vδx</m:t>
                      </m:r>
                    </m:oMath>
                  </m:oMathPara>
                </a14:m>
                <a:endParaRPr lang="zh-CN" altLang="zh-CN" sz="24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5">
                <a:extLst>
                  <a:ext uri="{FF2B5EF4-FFF2-40B4-BE49-F238E27FC236}">
                    <a16:creationId xmlns:a16="http://schemas.microsoft.com/office/drawing/2014/main" id="{99400A0B-A62D-489F-BE5F-4274D552A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773812"/>
                <a:ext cx="4572000" cy="1221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6">
            <a:extLst>
              <a:ext uri="{FF2B5EF4-FFF2-40B4-BE49-F238E27FC236}">
                <a16:creationId xmlns:a16="http://schemas.microsoft.com/office/drawing/2014/main" id="{E0E1A659-12C8-4D4E-82F9-9BC4E319AF8D}"/>
              </a:ext>
            </a:extLst>
          </p:cNvPr>
          <p:cNvSpPr txBox="1"/>
          <p:nvPr/>
        </p:nvSpPr>
        <p:spPr>
          <a:xfrm>
            <a:off x="827584" y="4163591"/>
            <a:ext cx="106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 that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7">
                <a:extLst>
                  <a:ext uri="{FF2B5EF4-FFF2-40B4-BE49-F238E27FC236}">
                    <a16:creationId xmlns:a16="http://schemas.microsoft.com/office/drawing/2014/main" id="{A14B21FC-706D-4F85-926B-6E4D46E8BEB0}"/>
                  </a:ext>
                </a:extLst>
              </p:cNvPr>
              <p:cNvSpPr/>
              <p:nvPr/>
            </p:nvSpPr>
            <p:spPr>
              <a:xfrm>
                <a:off x="2286000" y="3979741"/>
                <a:ext cx="4572000" cy="857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a:rPr lang="en-US" altLang="zh-CN" sz="240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4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altLang="zh-CN" sz="24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4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altLang="zh-CN" sz="24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altLang="zh-CN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4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altLang="zh-CN" sz="24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4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altLang="zh-CN" sz="24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4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altLang="zh-CN" sz="24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altLang="zh-CN" sz="24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24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r>
                        <a:rPr lang="en-US" altLang="zh-CN" sz="24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CN" sz="24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zh-CN" altLang="zh-CN" sz="24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7">
                <a:extLst>
                  <a:ext uri="{FF2B5EF4-FFF2-40B4-BE49-F238E27FC236}">
                    <a16:creationId xmlns:a16="http://schemas.microsoft.com/office/drawing/2014/main" id="{A14B21FC-706D-4F85-926B-6E4D46E8B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79741"/>
                <a:ext cx="4572000" cy="85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8">
            <a:extLst>
              <a:ext uri="{FF2B5EF4-FFF2-40B4-BE49-F238E27FC236}">
                <a16:creationId xmlns:a16="http://schemas.microsoft.com/office/drawing/2014/main" id="{95A18CB2-11EF-48DF-AA6B-E468F49C70DE}"/>
              </a:ext>
            </a:extLst>
          </p:cNvPr>
          <p:cNvSpPr txBox="1"/>
          <p:nvPr/>
        </p:nvSpPr>
        <p:spPr>
          <a:xfrm>
            <a:off x="838676" y="4999070"/>
            <a:ext cx="3860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Continuity equation becomes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9">
                <a:extLst>
                  <a:ext uri="{FF2B5EF4-FFF2-40B4-BE49-F238E27FC236}">
                    <a16:creationId xmlns:a16="http://schemas.microsoft.com/office/drawing/2014/main" id="{A67E4FF4-755D-479F-ADB7-9C821ACEF189}"/>
                  </a:ext>
                </a:extLst>
              </p:cNvPr>
              <p:cNvSpPr/>
              <p:nvPr/>
            </p:nvSpPr>
            <p:spPr>
              <a:xfrm>
                <a:off x="4659004" y="4999069"/>
                <a:ext cx="13699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9">
                <a:extLst>
                  <a:ext uri="{FF2B5EF4-FFF2-40B4-BE49-F238E27FC236}">
                    <a16:creationId xmlns:a16="http://schemas.microsoft.com/office/drawing/2014/main" id="{A67E4FF4-755D-479F-ADB7-9C821ACEF1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004" y="4999069"/>
                <a:ext cx="1369927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0">
            <a:extLst>
              <a:ext uri="{FF2B5EF4-FFF2-40B4-BE49-F238E27FC236}">
                <a16:creationId xmlns:a16="http://schemas.microsoft.com/office/drawing/2014/main" id="{D022F89A-F43A-47B1-B00A-B5957A42E36A}"/>
              </a:ext>
            </a:extLst>
          </p:cNvPr>
          <p:cNvSpPr txBox="1"/>
          <p:nvPr/>
        </p:nvSpPr>
        <p:spPr>
          <a:xfrm>
            <a:off x="863358" y="5864088"/>
            <a:ext cx="1490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Vorticity is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1">
                <a:extLst>
                  <a:ext uri="{FF2B5EF4-FFF2-40B4-BE49-F238E27FC236}">
                    <a16:creationId xmlns:a16="http://schemas.microsoft.com/office/drawing/2014/main" id="{7E3F0289-82B2-437A-9063-1D92DDA46261}"/>
                  </a:ext>
                </a:extLst>
              </p:cNvPr>
              <p:cNvSpPr/>
              <p:nvPr/>
            </p:nvSpPr>
            <p:spPr>
              <a:xfrm>
                <a:off x="2417948" y="5666006"/>
                <a:ext cx="2945871" cy="859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1">
                <a:extLst>
                  <a:ext uri="{FF2B5EF4-FFF2-40B4-BE49-F238E27FC236}">
                    <a16:creationId xmlns:a16="http://schemas.microsoft.com/office/drawing/2014/main" id="{7E3F0289-82B2-437A-9063-1D92DDA46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948" y="5666006"/>
                <a:ext cx="2945871" cy="8593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80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大气运动和径向热输送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17ABD1-B484-4AB5-9E1F-3AEBFF8B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62" y="1365046"/>
            <a:ext cx="5259738" cy="24998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E7D137-ED62-4610-92BB-ED6A8E0B1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62" y="4111199"/>
            <a:ext cx="5259738" cy="24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90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大气运动和径向热输送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5BA194-CED3-44C2-B9BA-4909975D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29" y="1529508"/>
            <a:ext cx="6502342" cy="49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7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大气涡旋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746A59-FFA0-4B1E-920F-783782AF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76" y="1690689"/>
            <a:ext cx="6746048" cy="3550178"/>
          </a:xfrm>
          <a:prstGeom prst="rect">
            <a:avLst/>
          </a:prstGeom>
        </p:spPr>
      </p:pic>
      <p:sp>
        <p:nvSpPr>
          <p:cNvPr id="8" name="思想气泡: 云 7">
            <a:extLst>
              <a:ext uri="{FF2B5EF4-FFF2-40B4-BE49-F238E27FC236}">
                <a16:creationId xmlns:a16="http://schemas.microsoft.com/office/drawing/2014/main" id="{DBFAB26E-6DC8-4BAB-A8BE-B31FE412504C}"/>
              </a:ext>
            </a:extLst>
          </p:cNvPr>
          <p:cNvSpPr/>
          <p:nvPr/>
        </p:nvSpPr>
        <p:spPr>
          <a:xfrm>
            <a:off x="5202677" y="4823116"/>
            <a:ext cx="3715966" cy="1819073"/>
          </a:xfrm>
          <a:prstGeom prst="cloudCallout">
            <a:avLst>
              <a:gd name="adj1" fmla="val -42923"/>
              <a:gd name="adj2" fmla="val -67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泰勒冻结定理</a:t>
            </a:r>
            <a:r>
              <a:rPr lang="en-US" altLang="zh-CN" dirty="0"/>
              <a:t>/</a:t>
            </a:r>
            <a:r>
              <a:rPr lang="zh-CN" altLang="en-US" dirty="0"/>
              <a:t>假设</a:t>
            </a: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从纬向平均到时间平均的变化</a:t>
            </a: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和海洋的区别？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E9F0B-074F-411F-B5F5-86C61AD35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flexibility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B4A689-0FA5-4939-A99A-3B13A348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9" y="3184026"/>
            <a:ext cx="4156615" cy="2740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7A9690-362C-4620-8C92-9BFD0624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123" y="2979517"/>
            <a:ext cx="4332624" cy="35145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AC893D-59AC-4222-B896-070EF3CA4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543" y="328588"/>
            <a:ext cx="4927132" cy="23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6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大气涡旋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387EAB-5260-4673-BF90-2EA96E429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69" y="2225816"/>
            <a:ext cx="6464826" cy="1888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3EB30C-4987-4CBC-8432-EA2993F6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70" y="4542417"/>
            <a:ext cx="6464826" cy="9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大气涡旋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721824-7152-497D-91AE-CC048666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92" y="1481462"/>
            <a:ext cx="6061215" cy="46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97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大气涡旋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BB94A-649D-42E6-BC7D-FEF778EE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77" y="1577451"/>
            <a:ext cx="5504456" cy="44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9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大气能量平衡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01F5D-D609-4A06-A498-6E432BB0E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56" y="1673130"/>
            <a:ext cx="7118216" cy="1819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10A73E-BC17-4670-8FE0-4968A775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59" y="3936102"/>
            <a:ext cx="6930490" cy="12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88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大气涡旋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412D5E-7105-489C-8427-78E2D37F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73" y="1392103"/>
            <a:ext cx="5251054" cy="50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94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大气涡旋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E67D97-2CB7-4ACC-AB5E-4CAD99BD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13" y="1385575"/>
            <a:ext cx="5291973" cy="50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大气涡旋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BACC2-8185-438C-9C9B-6EE07A34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45" y="1607276"/>
            <a:ext cx="7759910" cy="443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32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热带气旋导致的经向热输送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2F0E48-769A-401A-A089-1B22D3DF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34" y="1292966"/>
            <a:ext cx="6083130" cy="19024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FE2028-BB23-4B5A-9D49-A11E8F4C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96" y="3883874"/>
            <a:ext cx="5153324" cy="22065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5590D3-2785-4081-A394-57926208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8" y="3342507"/>
            <a:ext cx="3322749" cy="34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21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大气能量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E11124-F5CF-463C-9518-D9B3017D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53" y="1690689"/>
            <a:ext cx="6949293" cy="2574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0DB00D-3D7B-46CA-BC4C-DF07BE5B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36" y="4545568"/>
            <a:ext cx="7089727" cy="12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59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大气能量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2C51EC-3A38-49B9-BE93-40158B03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75" y="1509160"/>
            <a:ext cx="7558023" cy="450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96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大气能量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DA696D-E94F-4F6C-9182-C3CC0AB7C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39" y="1474322"/>
            <a:ext cx="5560722" cy="50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0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大气能量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CABB15-737A-47AE-B1F3-FCCE4CF2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32" y="1597554"/>
            <a:ext cx="6426536" cy="40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8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大气角动量平衡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383866-D356-4AEF-8BDA-1B509A3BE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64" y="1690689"/>
            <a:ext cx="6013272" cy="11472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D5E260-F70F-49D4-97E2-88E43AF08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85" y="3119201"/>
            <a:ext cx="5945551" cy="29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5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大气角动量平衡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6577A-63A0-49B9-A0B8-F93064A7B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62" y="1595814"/>
            <a:ext cx="5480115" cy="10203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BC039C-A116-4C7A-A1AE-F6BFF6EDE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013" y="2942201"/>
            <a:ext cx="5411464" cy="20824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460A49-4941-4142-93B4-07B1A4131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506" y="5262186"/>
            <a:ext cx="5410609" cy="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7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大气能量平衡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532A2B-8CAD-4C36-9DE6-35BA134F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6" y="1424277"/>
            <a:ext cx="6718297" cy="14829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4B6330-0B5C-4FE3-ABE0-D0C823E0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67" y="2954515"/>
            <a:ext cx="6757261" cy="3786753"/>
          </a:xfrm>
          <a:prstGeom prst="rect">
            <a:avLst/>
          </a:prstGeom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40C8D86B-05CA-41C9-AE1D-AFEE588EF32E}"/>
              </a:ext>
            </a:extLst>
          </p:cNvPr>
          <p:cNvSpPr/>
          <p:nvPr/>
        </p:nvSpPr>
        <p:spPr>
          <a:xfrm>
            <a:off x="6138152" y="3404682"/>
            <a:ext cx="1877440" cy="1322962"/>
          </a:xfrm>
          <a:prstGeom prst="cloudCallout">
            <a:avLst>
              <a:gd name="adj1" fmla="val -71610"/>
              <a:gd name="adj2" fmla="val -16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为什么赤道上是低值？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1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大气角动量平衡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AF007E-278F-4CD1-8893-EC2BB19C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97" y="1369763"/>
            <a:ext cx="5430806" cy="503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31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大气角动量平衡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96635E-B61A-467A-BC0A-66B6649BD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22" y="1355802"/>
            <a:ext cx="6172755" cy="53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82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大尺度环流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E7441A-4198-4841-BB16-623EB970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6" y="1400715"/>
            <a:ext cx="7210337" cy="52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3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大尺度环流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F84E82-3224-449A-8D62-74894F5C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22" y="1383229"/>
            <a:ext cx="5204755" cy="501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96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季风系统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D1444E-D66F-4CAC-A874-1665105A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38" y="1350419"/>
            <a:ext cx="4888123" cy="5142455"/>
          </a:xfrm>
          <a:prstGeom prst="rect">
            <a:avLst/>
          </a:prstGeom>
        </p:spPr>
      </p:pic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DB0BB7F1-4C7B-4486-A1FE-FDB1E6928F18}"/>
              </a:ext>
            </a:extLst>
          </p:cNvPr>
          <p:cNvSpPr/>
          <p:nvPr/>
        </p:nvSpPr>
        <p:spPr>
          <a:xfrm>
            <a:off x="5925264" y="168282"/>
            <a:ext cx="2944283" cy="1719250"/>
          </a:xfrm>
          <a:prstGeom prst="cloudCallout">
            <a:avLst>
              <a:gd name="adj1" fmla="val -39237"/>
              <a:gd name="adj2" fmla="val 492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任何地方都有季节变化，是不是每个地方都是季风系统？</a:t>
            </a:r>
          </a:p>
        </p:txBody>
      </p:sp>
    </p:spTree>
    <p:extLst>
      <p:ext uri="{BB962C8B-B14F-4D97-AF65-F5344CB8AC3E}">
        <p14:creationId xmlns:p14="http://schemas.microsoft.com/office/powerpoint/2010/main" val="1160463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季风系统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846284-709A-424D-BBED-B33C02D9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25" y="1690689"/>
            <a:ext cx="7951932" cy="43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02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B263A-F5B9-442B-B1D7-FBE3E5C3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Monsoon and ITCZ</a:t>
            </a:r>
          </a:p>
        </p:txBody>
      </p:sp>
      <p:pic>
        <p:nvPicPr>
          <p:cNvPr id="4" name="Picture 2" descr="http://web.lasg.ac.cn/staff/ljp/monsoon/monsoon1.png">
            <a:extLst>
              <a:ext uri="{FF2B5EF4-FFF2-40B4-BE49-F238E27FC236}">
                <a16:creationId xmlns:a16="http://schemas.microsoft.com/office/drawing/2014/main" id="{4979BE03-33B5-4B79-8AC8-2AFA58DB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4" y="1517708"/>
            <a:ext cx="7529512" cy="52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50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08226-B854-47D6-8C1D-BE4F41AB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multi-scale system</a:t>
            </a:r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50320F39-595F-42C9-9FBE-2C2BE002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080" y="1603604"/>
            <a:ext cx="7886700" cy="49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2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43" y="1272898"/>
            <a:ext cx="8174626" cy="49176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30097" y="6289588"/>
            <a:ext cx="2314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</a:rPr>
              <a:t>Wang et al. 2015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57843" y="290985"/>
            <a:ext cx="8427811" cy="88290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Low Predictability of Monsoon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85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08226-B854-47D6-8C1D-BE4F41AB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multi-scale system</a:t>
            </a:r>
          </a:p>
        </p:txBody>
      </p:sp>
      <p:pic>
        <p:nvPicPr>
          <p:cNvPr id="2050" name="Picture 2" descr="Image result for increasing trend of extreme rain events over india in a warming environment">
            <a:extLst>
              <a:ext uri="{FF2B5EF4-FFF2-40B4-BE49-F238E27FC236}">
                <a16:creationId xmlns:a16="http://schemas.microsoft.com/office/drawing/2014/main" id="{111BC687-3D23-473E-8720-010CF8843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59" y="1432789"/>
            <a:ext cx="4542745" cy="531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3530C2-2EBB-4B66-B76F-C5F8DED95C96}"/>
              </a:ext>
            </a:extLst>
          </p:cNvPr>
          <p:cNvSpPr txBox="1"/>
          <p:nvPr/>
        </p:nvSpPr>
        <p:spPr>
          <a:xfrm>
            <a:off x="5458408" y="5980922"/>
            <a:ext cx="290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Goswami et al., Science 2006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62B83F-6884-4D1C-8F78-B5310DA08A98}"/>
              </a:ext>
            </a:extLst>
          </p:cNvPr>
          <p:cNvSpPr/>
          <p:nvPr/>
        </p:nvSpPr>
        <p:spPr>
          <a:xfrm>
            <a:off x="5038531" y="1705670"/>
            <a:ext cx="38722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Temporal variation (1951 to 2000) in the number (</a:t>
            </a:r>
            <a:r>
              <a:rPr lang="en-US" i="1" dirty="0">
                <a:solidFill>
                  <a:srgbClr val="000000"/>
                </a:solidFill>
                <a:latin typeface="Roboto"/>
              </a:rPr>
              <a:t>N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) of (</a:t>
            </a:r>
            <a:r>
              <a:rPr lang="en-US" b="1" dirty="0">
                <a:solidFill>
                  <a:srgbClr val="000000"/>
                </a:solidFill>
                <a:latin typeface="Roboto"/>
              </a:rPr>
              <a:t>A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) heavy (</a:t>
            </a:r>
            <a:r>
              <a:rPr lang="en-US" i="1" dirty="0">
                <a:solidFill>
                  <a:srgbClr val="000000"/>
                </a:solidFill>
                <a:latin typeface="Roboto"/>
              </a:rPr>
              <a:t>R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 ≥ 100 mm/day, bold line) and moderate (5 ≤ </a:t>
            </a:r>
            <a:r>
              <a:rPr lang="en-US" i="1" dirty="0">
                <a:solidFill>
                  <a:srgbClr val="000000"/>
                </a:solidFill>
                <a:latin typeface="Roboto"/>
              </a:rPr>
              <a:t>R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 &lt; 100 mm/day, thin line) daily rain events and (</a:t>
            </a:r>
            <a:r>
              <a:rPr lang="en-US" b="1" dirty="0">
                <a:solidFill>
                  <a:srgbClr val="000000"/>
                </a:solidFill>
                <a:latin typeface="Roboto"/>
              </a:rPr>
              <a:t>B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) very heavy events (</a:t>
            </a:r>
            <a:r>
              <a:rPr lang="en-US" i="1" dirty="0">
                <a:solidFill>
                  <a:srgbClr val="000000"/>
                </a:solidFill>
                <a:latin typeface="Roboto"/>
              </a:rPr>
              <a:t>R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 ≥ 150 mm/day) during the summer monsoon season over CI. The statistical significance of the trends (dashed lines) was calculated as in Fig.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7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大气运动和径向热输送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2CFAB3-1FF2-4461-B5E2-C2E2F79A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463" y="1254896"/>
            <a:ext cx="5494094" cy="529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09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70EA1-350E-4E45-A14D-CA46E41D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Monsoon onset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E29D0-C244-4C2F-9216-5195FC04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57" y="1477142"/>
            <a:ext cx="6967640" cy="504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91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Multi-Scale Monsoon System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0" y="1927053"/>
            <a:ext cx="4776247" cy="37915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92692" y="2297393"/>
            <a:ext cx="841829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9770" y="2297393"/>
            <a:ext cx="4615543" cy="43542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136557-5D01-4849-A191-5363563C0D2E}"/>
              </a:ext>
            </a:extLst>
          </p:cNvPr>
          <p:cNvSpPr txBox="1"/>
          <p:nvPr/>
        </p:nvSpPr>
        <p:spPr>
          <a:xfrm>
            <a:off x="363894" y="6120882"/>
            <a:ext cx="226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Boos and Kuang, 2010</a:t>
            </a:r>
          </a:p>
        </p:txBody>
      </p:sp>
    </p:spTree>
    <p:extLst>
      <p:ext uri="{BB962C8B-B14F-4D97-AF65-F5344CB8AC3E}">
        <p14:creationId xmlns:p14="http://schemas.microsoft.com/office/powerpoint/2010/main" val="2265256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</a:rPr>
              <a:t>Multi-Scale Monsoon System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7" y="1432225"/>
            <a:ext cx="4979491" cy="25533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592" y="1319917"/>
            <a:ext cx="3841265" cy="53312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86" y="3985554"/>
            <a:ext cx="4865705" cy="24107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84592" y="6367307"/>
            <a:ext cx="3774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002060"/>
                </a:solidFill>
              </a:rPr>
              <a:t>Bordoni</a:t>
            </a:r>
            <a:r>
              <a:rPr lang="en-US" altLang="zh-CN" sz="2400" b="1" dirty="0">
                <a:solidFill>
                  <a:srgbClr val="002060"/>
                </a:solidFill>
              </a:rPr>
              <a:t> and Schneider 2008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66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22716"/>
          </a:xfrm>
        </p:spPr>
        <p:txBody>
          <a:bodyPr/>
          <a:lstStyle/>
          <a:p>
            <a:r>
              <a:rPr lang="en-US" altLang="zh-CN" b="1" dirty="0">
                <a:solidFill>
                  <a:srgbClr val="002060"/>
                </a:solidFill>
              </a:rPr>
              <a:t>Multi-Scale Monsoon System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57" y="1413700"/>
            <a:ext cx="8211486" cy="22606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94946" y="6348569"/>
            <a:ext cx="2805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Schneider et al. 2014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6" y="3744683"/>
            <a:ext cx="3459049" cy="30149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820" y="3806360"/>
            <a:ext cx="2299370" cy="4598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116" y="5547483"/>
            <a:ext cx="2755663" cy="8010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14323" y="5021348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</a:rPr>
              <a:t>ITCZ latitude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34" y="4432179"/>
            <a:ext cx="3385810" cy="4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20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沙漠气候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CD9B87-EA9A-424F-8302-DACB9643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71906"/>
            <a:ext cx="8108749" cy="48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02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湿润气候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2DF9CF-B595-4176-B78E-5FC31004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727" y="524274"/>
            <a:ext cx="4848340" cy="59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20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热带半干旱半湿润气候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BF1367-DFFF-4FE0-B663-048C83BF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02" y="1357522"/>
            <a:ext cx="5176398" cy="52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95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热带半干旱半湿润气候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93858F-582B-4B5D-91CE-AABD3DAFA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7621"/>
            <a:ext cx="3630083" cy="5314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D5EC1A-4A39-441A-A2C8-B97A37D39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33" y="2013744"/>
            <a:ext cx="4468433" cy="283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7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C0855BC-E05C-4E77-BCE7-F28103A7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 2</a:t>
            </a:r>
            <a:r>
              <a:rPr lang="zh-CN" altLang="en-US" dirty="0"/>
              <a:t>、</a:t>
            </a:r>
            <a:r>
              <a:rPr lang="en-US" altLang="zh-CN"/>
              <a:t>3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要求：</a:t>
            </a:r>
            <a:endParaRPr lang="en-US" altLang="zh-CN" dirty="0"/>
          </a:p>
          <a:p>
            <a:pPr lvl="1"/>
            <a:r>
              <a:rPr lang="zh-CN" altLang="en-US" dirty="0"/>
              <a:t>最好交电子版</a:t>
            </a:r>
            <a:endParaRPr lang="en-US" altLang="zh-CN" dirty="0"/>
          </a:p>
          <a:p>
            <a:pPr lvl="1"/>
            <a:r>
              <a:rPr lang="zh-CN" altLang="en-US" dirty="0"/>
              <a:t>文件名命名：姓名（中文）</a:t>
            </a:r>
            <a:r>
              <a:rPr lang="en-US" altLang="zh-CN" dirty="0"/>
              <a:t>_</a:t>
            </a: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章</a:t>
            </a:r>
            <a:r>
              <a:rPr lang="en-US" altLang="zh-CN" dirty="0"/>
              <a:t>_MMDDYYYY</a:t>
            </a:r>
            <a:r>
              <a:rPr lang="zh-CN" altLang="en-US" dirty="0"/>
              <a:t>（交作业的日期）</a:t>
            </a:r>
            <a:r>
              <a:rPr lang="en-US" altLang="zh-CN" dirty="0"/>
              <a:t>.docx</a:t>
            </a:r>
          </a:p>
          <a:p>
            <a:pPr lvl="1"/>
            <a:r>
              <a:rPr lang="zh-CN" altLang="en-US" dirty="0"/>
              <a:t>注意美化版面，统一字体、字号、对齐方式、行距、首行缩进等等。</a:t>
            </a:r>
          </a:p>
        </p:txBody>
      </p:sp>
    </p:spTree>
    <p:extLst>
      <p:ext uri="{BB962C8B-B14F-4D97-AF65-F5344CB8AC3E}">
        <p14:creationId xmlns:p14="http://schemas.microsoft.com/office/powerpoint/2010/main" val="310181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大气运动和径向热输送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CA12C3-954B-413F-8A09-712BA666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28" y="1337936"/>
            <a:ext cx="5460595" cy="3555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51C9BD-BFB4-4FFB-9B0D-6A831C24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22" y="4830223"/>
            <a:ext cx="5225541" cy="1823496"/>
          </a:xfrm>
          <a:prstGeom prst="rect">
            <a:avLst/>
          </a:prstGeom>
        </p:spPr>
      </p:pic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84325E3A-42DF-45A7-B97B-EDC76CC1967E}"/>
              </a:ext>
            </a:extLst>
          </p:cNvPr>
          <p:cNvSpPr/>
          <p:nvPr/>
        </p:nvSpPr>
        <p:spPr>
          <a:xfrm>
            <a:off x="6702825" y="4540258"/>
            <a:ext cx="2364891" cy="1325563"/>
          </a:xfrm>
          <a:prstGeom prst="cloudCallout">
            <a:avLst>
              <a:gd name="adj1" fmla="val -57822"/>
              <a:gd name="adj2" fmla="val 16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垂向速度的定义与方向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6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5446-27D3-46CF-AC5D-E03A7C6F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Orthogonal Coordinates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1A80B-C5D1-426D-AE70-C0310835E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26" y="1322701"/>
            <a:ext cx="7977348" cy="51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5446-27D3-46CF-AC5D-E03A7C6F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Orthogonal Coordinates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015ED-21B4-46B4-83F4-32831B21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208"/>
            <a:ext cx="9144000" cy="393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4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大气运动和径向热输送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E313E-138D-433E-AAEF-2C1A9BA5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28" y="1570742"/>
            <a:ext cx="6141833" cy="13670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46E004-BB0B-4747-887F-DBC1392F4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83" y="3184433"/>
            <a:ext cx="6408502" cy="1144375"/>
          </a:xfrm>
          <a:prstGeom prst="rect">
            <a:avLst/>
          </a:prstGeom>
        </p:spPr>
      </p:pic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3E61F41C-5D4E-49B9-9E18-706EE5A89AFF}"/>
              </a:ext>
            </a:extLst>
          </p:cNvPr>
          <p:cNvSpPr/>
          <p:nvPr/>
        </p:nvSpPr>
        <p:spPr>
          <a:xfrm>
            <a:off x="4212077" y="4484449"/>
            <a:ext cx="3715966" cy="1819073"/>
          </a:xfrm>
          <a:prstGeom prst="cloudCallout">
            <a:avLst>
              <a:gd name="adj1" fmla="val -42923"/>
              <a:gd name="adj2" fmla="val -67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泰勒冻结定理</a:t>
            </a:r>
            <a:r>
              <a:rPr lang="en-US" altLang="zh-CN" dirty="0"/>
              <a:t>/</a:t>
            </a:r>
            <a:r>
              <a:rPr lang="zh-CN" altLang="en-US" dirty="0"/>
              <a:t>假设</a:t>
            </a: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从纬向平均到时间平均的变化</a:t>
            </a:r>
            <a:endParaRPr lang="en-US" altLang="zh-C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/>
              <a:t>和海洋的区别？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16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大气运动和径向热输送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D6880B-4436-4C31-BDC7-213892426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35" y="1232253"/>
            <a:ext cx="5366853" cy="51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7376</TotalTime>
  <Words>443</Words>
  <Application>Microsoft Office PowerPoint</Application>
  <PresentationFormat>全屏显示(4:3)</PresentationFormat>
  <Paragraphs>80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Roboto</vt:lpstr>
      <vt:lpstr>Wingdings</vt:lpstr>
      <vt:lpstr>Office 主题</vt:lpstr>
      <vt:lpstr>第六章  大气环流与气候</vt:lpstr>
      <vt:lpstr>大气能量平衡</vt:lpstr>
      <vt:lpstr>大气能量平衡</vt:lpstr>
      <vt:lpstr>大气运动和径向热输送</vt:lpstr>
      <vt:lpstr>大气运动和径向热输送</vt:lpstr>
      <vt:lpstr>Orthogonal Coordinates</vt:lpstr>
      <vt:lpstr>Orthogonal Coordinates</vt:lpstr>
      <vt:lpstr>大气运动和径向热输送</vt:lpstr>
      <vt:lpstr>大气运动和径向热输送</vt:lpstr>
      <vt:lpstr>大气运动和径向热输送</vt:lpstr>
      <vt:lpstr>大气运动和径向热输送</vt:lpstr>
      <vt:lpstr>Stream function</vt:lpstr>
      <vt:lpstr>大气运动和径向热输送</vt:lpstr>
      <vt:lpstr>大气运动和径向热输送</vt:lpstr>
      <vt:lpstr>大气涡旋</vt:lpstr>
      <vt:lpstr>Tiny flexibility</vt:lpstr>
      <vt:lpstr>大气涡旋</vt:lpstr>
      <vt:lpstr>大气涡旋</vt:lpstr>
      <vt:lpstr>大气涡旋</vt:lpstr>
      <vt:lpstr>大气涡旋</vt:lpstr>
      <vt:lpstr>大气涡旋</vt:lpstr>
      <vt:lpstr>大气涡旋</vt:lpstr>
      <vt:lpstr>热带气旋导致的经向热输送</vt:lpstr>
      <vt:lpstr>大气能量</vt:lpstr>
      <vt:lpstr>大气能量</vt:lpstr>
      <vt:lpstr>大气能量</vt:lpstr>
      <vt:lpstr>大气能量</vt:lpstr>
      <vt:lpstr>大气角动量平衡</vt:lpstr>
      <vt:lpstr>大气角动量平衡</vt:lpstr>
      <vt:lpstr>大气角动量平衡</vt:lpstr>
      <vt:lpstr>大气角动量平衡</vt:lpstr>
      <vt:lpstr>大尺度环流</vt:lpstr>
      <vt:lpstr>大尺度环流</vt:lpstr>
      <vt:lpstr>季风系统</vt:lpstr>
      <vt:lpstr>季风系统</vt:lpstr>
      <vt:lpstr>Monsoon and ITCZ</vt:lpstr>
      <vt:lpstr>A multi-scale system</vt:lpstr>
      <vt:lpstr>Low Predictability of Monsoon</vt:lpstr>
      <vt:lpstr>A multi-scale system</vt:lpstr>
      <vt:lpstr>Monsoon onset</vt:lpstr>
      <vt:lpstr>Multi-Scale Monsoon System</vt:lpstr>
      <vt:lpstr>Multi-Scale Monsoon System</vt:lpstr>
      <vt:lpstr>Multi-Scale Monsoon System</vt:lpstr>
      <vt:lpstr>沙漠气候</vt:lpstr>
      <vt:lpstr>湿润气候</vt:lpstr>
      <vt:lpstr>热带半干旱半湿润气候</vt:lpstr>
      <vt:lpstr>热带半干旱半湿润气候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Geophysical Fluid Dynamics (GFD)</dc:title>
  <dc:creator>LEI ZHOU</dc:creator>
  <cp:lastModifiedBy>ZHOU LEI</cp:lastModifiedBy>
  <cp:revision>435</cp:revision>
  <dcterms:created xsi:type="dcterms:W3CDTF">2018-01-06T23:41:24Z</dcterms:created>
  <dcterms:modified xsi:type="dcterms:W3CDTF">2022-01-30T06:32:34Z</dcterms:modified>
</cp:coreProperties>
</file>